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Google Shape;5113;ga13b79788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4" name="Google Shape;5114;ga13b79788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profile making flow (privacy notes) and AI application (melinda/sean)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name, email, details, what’s your experience with health insurance?, here’s a list of fields that makes sense for you to share when you’re writing q’s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4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g53dccd31ca_1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6" name="Google Shape;5126;g53dccd31ca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these come from?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2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ga13b79788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4" name="Google Shape;5134;ga13b79788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a13b79788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a13b79788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-tooltip explaining ai comment grouping (vrinda)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- instead of L/R, mix it all up and do sort by “popularity”, “+/-” (melinda)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a13b79788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a13b79788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-tooltip explaining ai comment grouping (vrinda)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- instead of L/R, mix it all up and do sort by “popularity”, “+/-” (melinda)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g53dccd31ca_1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5" name="Google Shape;5165;g53dccd31ca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53dccd31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53dccd31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methods!!!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g53dccd31c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6" name="Google Shape;5176;g53dccd31c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53dccd31ca_1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2" name="Google Shape;5202;g53dccd31ca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ga9b16c66e6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7" name="Google Shape;5207;ga9b16c66e6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6d13202a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6d13202a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ga9b16c66e6_2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5" name="Google Shape;5215;ga9b16c66e6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ga9b16c66e6_2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3" name="Google Shape;5223;ga9b16c66e6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2" name="Shape 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3" name="Google Shape;5233;ga9b16c66e6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4" name="Google Shape;5234;ga9b16c66e6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ga9b16c66e6_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2" name="Google Shape;5242;ga9b16c66e6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a9b16c66e6_2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a9b16c66e6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ga9b16c66e6_2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3" name="Google Shape;5263;ga9b16c66e6_2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a9b16c66e6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a9b16c66e6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7" name="Shape 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Google Shape;5278;ga9b16c66e6_2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9" name="Google Shape;5279;ga9b16c66e6_2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53dccd31ca_1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53dccd31ca_1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0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g53dccd31ca_1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2" name="Google Shape;5302;g53dccd31ca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ga13b7978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0" name="Google Shape;4920;ga13b7978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g53dccd31ca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2" name="Google Shape;5312;g53dccd31ca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7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Google Shape;4928;g53dccd31ca_1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9" name="Google Shape;4929;g53dccd31ca_1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ga9b16c66e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4" name="Google Shape;4934;ga9b16c66e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ga9b16c66e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8" name="Google Shape;4958;ga9b16c66e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a13b7978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3" name="Google Shape;5093;ga13b7978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6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Google Shape;5097;g53dccd31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8" name="Google Shape;5098;g53dccd31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ga13b79788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4" name="Google Shape;5104;ga13b79788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profile making flow (privacy notes) and AI application (melinda/sean)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Char char="●"/>
            </a:pPr>
            <a:r>
              <a:rPr lang="en" sz="1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name, email, details, what’s your experience with health insurance?, here’s a list of fields that makes sense for you to share when you’re writing q’s</a:t>
            </a:r>
            <a:endParaRPr sz="10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0" name="Google Shape;10;p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"/>
          <p:cNvSpPr txBox="1"/>
          <p:nvPr>
            <p:ph type="ctrTitle"/>
          </p:nvPr>
        </p:nvSpPr>
        <p:spPr>
          <a:xfrm>
            <a:off x="1814700" y="170877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2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11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688" name="Google Shape;1688;p1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1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1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1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1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1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1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1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1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1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11"/>
          <p:cNvSpPr txBox="1"/>
          <p:nvPr>
            <p:ph hasCustomPrompt="1" type="title"/>
          </p:nvPr>
        </p:nvSpPr>
        <p:spPr>
          <a:xfrm>
            <a:off x="1443750" y="1676450"/>
            <a:ext cx="6256500" cy="15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9" name="Google Shape;1869;p11"/>
          <p:cNvSpPr txBox="1"/>
          <p:nvPr>
            <p:ph idx="1" type="body"/>
          </p:nvPr>
        </p:nvSpPr>
        <p:spPr>
          <a:xfrm>
            <a:off x="2172300" y="3121725"/>
            <a:ext cx="47994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0" name="Google Shape;1870;p1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1" name="Google Shape;1871;p1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3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4"/>
          <p:cNvSpPr txBox="1"/>
          <p:nvPr>
            <p:ph idx="1" type="body"/>
          </p:nvPr>
        </p:nvSpPr>
        <p:spPr>
          <a:xfrm>
            <a:off x="713950" y="1052775"/>
            <a:ext cx="7176000" cy="3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6" name="Google Shape;1876;p1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7" name="Google Shape;1877;p1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15"/>
          <p:cNvGrpSpPr/>
          <p:nvPr/>
        </p:nvGrpSpPr>
        <p:grpSpPr>
          <a:xfrm>
            <a:off x="107948" y="98419"/>
            <a:ext cx="4485187" cy="4946659"/>
            <a:chOff x="4600023" y="98419"/>
            <a:chExt cx="4485187" cy="4946659"/>
          </a:xfrm>
        </p:grpSpPr>
        <p:sp>
          <p:nvSpPr>
            <p:cNvPr id="1880" name="Google Shape;1880;p1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5" name="Google Shape;2115;p1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6" name="Google Shape;2116;p15"/>
          <p:cNvSpPr txBox="1"/>
          <p:nvPr>
            <p:ph hasCustomPrompt="1" idx="2" type="title"/>
          </p:nvPr>
        </p:nvSpPr>
        <p:spPr>
          <a:xfrm>
            <a:off x="1185350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7" name="Google Shape;2117;p15"/>
          <p:cNvSpPr txBox="1"/>
          <p:nvPr>
            <p:ph idx="3" type="title"/>
          </p:nvPr>
        </p:nvSpPr>
        <p:spPr>
          <a:xfrm>
            <a:off x="1185350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8" name="Google Shape;2118;p15"/>
          <p:cNvSpPr txBox="1"/>
          <p:nvPr>
            <p:ph idx="1" type="subTitle"/>
          </p:nvPr>
        </p:nvSpPr>
        <p:spPr>
          <a:xfrm>
            <a:off x="1185350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9" name="Google Shape;2119;p15"/>
          <p:cNvSpPr txBox="1"/>
          <p:nvPr>
            <p:ph hasCustomPrompt="1" idx="4" type="title"/>
          </p:nvPr>
        </p:nvSpPr>
        <p:spPr>
          <a:xfrm>
            <a:off x="4725547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0" name="Google Shape;2120;p15"/>
          <p:cNvSpPr txBox="1"/>
          <p:nvPr>
            <p:ph idx="5" type="title"/>
          </p:nvPr>
        </p:nvSpPr>
        <p:spPr>
          <a:xfrm>
            <a:off x="4725547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1" name="Google Shape;2121;p15"/>
          <p:cNvSpPr txBox="1"/>
          <p:nvPr>
            <p:ph idx="6" type="subTitle"/>
          </p:nvPr>
        </p:nvSpPr>
        <p:spPr>
          <a:xfrm>
            <a:off x="4725549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2" name="Google Shape;2122;p15"/>
          <p:cNvSpPr txBox="1"/>
          <p:nvPr>
            <p:ph hasCustomPrompt="1" idx="7" type="title"/>
          </p:nvPr>
        </p:nvSpPr>
        <p:spPr>
          <a:xfrm>
            <a:off x="1185341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3" name="Google Shape;2123;p15"/>
          <p:cNvSpPr txBox="1"/>
          <p:nvPr>
            <p:ph idx="8" type="title"/>
          </p:nvPr>
        </p:nvSpPr>
        <p:spPr>
          <a:xfrm>
            <a:off x="1185341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4" name="Google Shape;2124;p15"/>
          <p:cNvSpPr txBox="1"/>
          <p:nvPr>
            <p:ph idx="9" type="subTitle"/>
          </p:nvPr>
        </p:nvSpPr>
        <p:spPr>
          <a:xfrm>
            <a:off x="11853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5" name="Google Shape;2125;p15"/>
          <p:cNvSpPr txBox="1"/>
          <p:nvPr>
            <p:ph hasCustomPrompt="1" idx="13" type="title"/>
          </p:nvPr>
        </p:nvSpPr>
        <p:spPr>
          <a:xfrm>
            <a:off x="4725557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6" name="Google Shape;2126;p15"/>
          <p:cNvSpPr txBox="1"/>
          <p:nvPr>
            <p:ph idx="14" type="title"/>
          </p:nvPr>
        </p:nvSpPr>
        <p:spPr>
          <a:xfrm>
            <a:off x="4725557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7" name="Google Shape;2127;p15"/>
          <p:cNvSpPr txBox="1"/>
          <p:nvPr>
            <p:ph idx="15" type="subTitle"/>
          </p:nvPr>
        </p:nvSpPr>
        <p:spPr>
          <a:xfrm>
            <a:off x="47255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8" name="Google Shape;2128;p1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6"/>
          <p:cNvSpPr txBox="1"/>
          <p:nvPr>
            <p:ph idx="1" type="body"/>
          </p:nvPr>
        </p:nvSpPr>
        <p:spPr>
          <a:xfrm>
            <a:off x="4728000" y="2456275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1" name="Google Shape;2131;p1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2" name="Google Shape;2132;p1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3" name="Google Shape;2133;p16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134" name="Google Shape;2134;p16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2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"/>
          <p:cNvSpPr txBox="1"/>
          <p:nvPr>
            <p:ph type="title"/>
          </p:nvPr>
        </p:nvSpPr>
        <p:spPr>
          <a:xfrm>
            <a:off x="16797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5" name="Google Shape;2235;p17"/>
          <p:cNvSpPr txBox="1"/>
          <p:nvPr>
            <p:ph idx="1" type="subTitle"/>
          </p:nvPr>
        </p:nvSpPr>
        <p:spPr>
          <a:xfrm>
            <a:off x="16797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6" name="Google Shape;2236;p17"/>
          <p:cNvSpPr txBox="1"/>
          <p:nvPr>
            <p:ph idx="2" type="title"/>
          </p:nvPr>
        </p:nvSpPr>
        <p:spPr>
          <a:xfrm>
            <a:off x="55604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7" name="Google Shape;2237;p17"/>
          <p:cNvSpPr txBox="1"/>
          <p:nvPr>
            <p:ph idx="3" type="subTitle"/>
          </p:nvPr>
        </p:nvSpPr>
        <p:spPr>
          <a:xfrm>
            <a:off x="55604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2_1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18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2240" name="Google Shape;2240;p18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1526186" y="1626855"/>
              <a:ext cx="345677" cy="344096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583407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1716297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583407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716297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526186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8"/>
          <p:cNvSpPr txBox="1"/>
          <p:nvPr>
            <p:ph type="title"/>
          </p:nvPr>
        </p:nvSpPr>
        <p:spPr>
          <a:xfrm>
            <a:off x="3263100" y="3185550"/>
            <a:ext cx="26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1" name="Google Shape;2461;p18"/>
          <p:cNvSpPr txBox="1"/>
          <p:nvPr>
            <p:ph idx="1" type="subTitle"/>
          </p:nvPr>
        </p:nvSpPr>
        <p:spPr>
          <a:xfrm>
            <a:off x="2385150" y="1371175"/>
            <a:ext cx="43737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9"/>
          <p:cNvSpPr txBox="1"/>
          <p:nvPr>
            <p:ph hasCustomPrompt="1" type="title"/>
          </p:nvPr>
        </p:nvSpPr>
        <p:spPr>
          <a:xfrm>
            <a:off x="1075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4" name="Google Shape;2464;p19"/>
          <p:cNvSpPr txBox="1"/>
          <p:nvPr>
            <p:ph idx="2" type="title"/>
          </p:nvPr>
        </p:nvSpPr>
        <p:spPr>
          <a:xfrm>
            <a:off x="939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5" name="Google Shape;2465;p19"/>
          <p:cNvSpPr txBox="1"/>
          <p:nvPr>
            <p:ph idx="1" type="subTitle"/>
          </p:nvPr>
        </p:nvSpPr>
        <p:spPr>
          <a:xfrm>
            <a:off x="939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6" name="Google Shape;2466;p19"/>
          <p:cNvSpPr txBox="1"/>
          <p:nvPr>
            <p:ph hasCustomPrompt="1" idx="3" type="title"/>
          </p:nvPr>
        </p:nvSpPr>
        <p:spPr>
          <a:xfrm>
            <a:off x="3570000" y="10871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7" name="Google Shape;2467;p19"/>
          <p:cNvSpPr txBox="1"/>
          <p:nvPr>
            <p:ph idx="4" type="title"/>
          </p:nvPr>
        </p:nvSpPr>
        <p:spPr>
          <a:xfrm>
            <a:off x="3433950" y="191890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8" name="Google Shape;2468;p19"/>
          <p:cNvSpPr txBox="1"/>
          <p:nvPr>
            <p:ph idx="5" type="subTitle"/>
          </p:nvPr>
        </p:nvSpPr>
        <p:spPr>
          <a:xfrm>
            <a:off x="3433950" y="2496554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9" name="Google Shape;2469;p19"/>
          <p:cNvSpPr txBox="1"/>
          <p:nvPr>
            <p:ph hasCustomPrompt="1" idx="6" type="title"/>
          </p:nvPr>
        </p:nvSpPr>
        <p:spPr>
          <a:xfrm>
            <a:off x="6064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0" name="Google Shape;2470;p19"/>
          <p:cNvSpPr txBox="1"/>
          <p:nvPr>
            <p:ph idx="7" type="title"/>
          </p:nvPr>
        </p:nvSpPr>
        <p:spPr>
          <a:xfrm>
            <a:off x="5928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19"/>
          <p:cNvSpPr txBox="1"/>
          <p:nvPr>
            <p:ph idx="8" type="subTitle"/>
          </p:nvPr>
        </p:nvSpPr>
        <p:spPr>
          <a:xfrm>
            <a:off x="5928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2" name="Google Shape;2472;p19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3" name="Google Shape;2473;p1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4" name="Google Shape;2474;p19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475" name="Google Shape;2475;p1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20"/>
          <p:cNvSpPr txBox="1"/>
          <p:nvPr>
            <p:ph idx="1" type="subTitle"/>
          </p:nvPr>
        </p:nvSpPr>
        <p:spPr>
          <a:xfrm>
            <a:off x="720540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6" name="Google Shape;2576;p2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7" name="Google Shape;2577;p20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2578" name="Google Shape;2578;p2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0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0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0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0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0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0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0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0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0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0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0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0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0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0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0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0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0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0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0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8" name="Google Shape;2758;p2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rgbClr val="25CC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20"/>
          <p:cNvSpPr txBox="1"/>
          <p:nvPr>
            <p:ph idx="2" type="subTitle"/>
          </p:nvPr>
        </p:nvSpPr>
        <p:spPr>
          <a:xfrm>
            <a:off x="269448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0" name="Google Shape;2760;p20"/>
          <p:cNvSpPr txBox="1"/>
          <p:nvPr>
            <p:ph idx="3" type="subTitle"/>
          </p:nvPr>
        </p:nvSpPr>
        <p:spPr>
          <a:xfrm>
            <a:off x="4668429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1" name="Google Shape;2761;p20"/>
          <p:cNvSpPr txBox="1"/>
          <p:nvPr>
            <p:ph idx="4" type="subTitle"/>
          </p:nvPr>
        </p:nvSpPr>
        <p:spPr>
          <a:xfrm>
            <a:off x="664237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2" name="Google Shape;2762;p20"/>
          <p:cNvSpPr txBox="1"/>
          <p:nvPr>
            <p:ph hasCustomPrompt="1" idx="5" type="title"/>
          </p:nvPr>
        </p:nvSpPr>
        <p:spPr>
          <a:xfrm>
            <a:off x="77875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3" name="Google Shape;2763;p20"/>
          <p:cNvSpPr txBox="1"/>
          <p:nvPr>
            <p:ph hasCustomPrompt="1" idx="6" type="title"/>
          </p:nvPr>
        </p:nvSpPr>
        <p:spPr>
          <a:xfrm>
            <a:off x="275267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4" name="Google Shape;2764;p20"/>
          <p:cNvSpPr txBox="1"/>
          <p:nvPr>
            <p:ph hasCustomPrompt="1" idx="7" type="title"/>
          </p:nvPr>
        </p:nvSpPr>
        <p:spPr>
          <a:xfrm>
            <a:off x="472660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5" name="Google Shape;2765;p20"/>
          <p:cNvSpPr txBox="1"/>
          <p:nvPr>
            <p:ph hasCustomPrompt="1" idx="8" type="title"/>
          </p:nvPr>
        </p:nvSpPr>
        <p:spPr>
          <a:xfrm>
            <a:off x="670052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509" name="Google Shape;509;p3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5" name="Google Shape;1005;p3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6" name="Google Shape;1006;p3"/>
          <p:cNvSpPr txBox="1"/>
          <p:nvPr>
            <p:ph hasCustomPrompt="1" idx="2" type="title"/>
          </p:nvPr>
        </p:nvSpPr>
        <p:spPr>
          <a:xfrm>
            <a:off x="2458650" y="1123950"/>
            <a:ext cx="42267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"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21"/>
          <p:cNvSpPr txBox="1"/>
          <p:nvPr>
            <p:ph type="title"/>
          </p:nvPr>
        </p:nvSpPr>
        <p:spPr>
          <a:xfrm>
            <a:off x="86632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8" name="Google Shape;2768;p21"/>
          <p:cNvSpPr txBox="1"/>
          <p:nvPr>
            <p:ph idx="1" type="subTitle"/>
          </p:nvPr>
        </p:nvSpPr>
        <p:spPr>
          <a:xfrm>
            <a:off x="86632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9" name="Google Shape;2769;p2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0" name="Google Shape;2770;p2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21"/>
          <p:cNvSpPr txBox="1"/>
          <p:nvPr>
            <p:ph idx="3" type="title"/>
          </p:nvPr>
        </p:nvSpPr>
        <p:spPr>
          <a:xfrm>
            <a:off x="3433947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2" name="Google Shape;2772;p21"/>
          <p:cNvSpPr txBox="1"/>
          <p:nvPr>
            <p:ph idx="4" type="subTitle"/>
          </p:nvPr>
        </p:nvSpPr>
        <p:spPr>
          <a:xfrm>
            <a:off x="3433950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3" name="Google Shape;2773;p21"/>
          <p:cNvSpPr txBox="1"/>
          <p:nvPr>
            <p:ph idx="5" type="title"/>
          </p:nvPr>
        </p:nvSpPr>
        <p:spPr>
          <a:xfrm>
            <a:off x="600157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1"/>
          <p:cNvSpPr txBox="1"/>
          <p:nvPr>
            <p:ph idx="6" type="subTitle"/>
          </p:nvPr>
        </p:nvSpPr>
        <p:spPr>
          <a:xfrm>
            <a:off x="600157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5" name="Google Shape;2775;p21"/>
          <p:cNvSpPr txBox="1"/>
          <p:nvPr>
            <p:ph idx="7" type="title"/>
          </p:nvPr>
        </p:nvSpPr>
        <p:spPr>
          <a:xfrm>
            <a:off x="86632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6" name="Google Shape;2776;p21"/>
          <p:cNvSpPr txBox="1"/>
          <p:nvPr>
            <p:ph idx="8" type="subTitle"/>
          </p:nvPr>
        </p:nvSpPr>
        <p:spPr>
          <a:xfrm>
            <a:off x="86632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7" name="Google Shape;2777;p21"/>
          <p:cNvSpPr txBox="1"/>
          <p:nvPr>
            <p:ph idx="9" type="title"/>
          </p:nvPr>
        </p:nvSpPr>
        <p:spPr>
          <a:xfrm>
            <a:off x="3433947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8" name="Google Shape;2778;p21"/>
          <p:cNvSpPr txBox="1"/>
          <p:nvPr>
            <p:ph idx="13" type="subTitle"/>
          </p:nvPr>
        </p:nvSpPr>
        <p:spPr>
          <a:xfrm>
            <a:off x="3433950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9" name="Google Shape;2779;p21"/>
          <p:cNvSpPr txBox="1"/>
          <p:nvPr>
            <p:ph idx="14" type="title"/>
          </p:nvPr>
        </p:nvSpPr>
        <p:spPr>
          <a:xfrm>
            <a:off x="600157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0" name="Google Shape;2780;p21"/>
          <p:cNvSpPr txBox="1"/>
          <p:nvPr>
            <p:ph idx="15" type="subTitle"/>
          </p:nvPr>
        </p:nvSpPr>
        <p:spPr>
          <a:xfrm>
            <a:off x="600157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2_2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2" name="Google Shape;2782;p22"/>
          <p:cNvGrpSpPr/>
          <p:nvPr/>
        </p:nvGrpSpPr>
        <p:grpSpPr>
          <a:xfrm>
            <a:off x="58777" y="2651177"/>
            <a:ext cx="9026046" cy="2393902"/>
            <a:chOff x="58777" y="2651177"/>
            <a:chExt cx="9026046" cy="2393902"/>
          </a:xfrm>
        </p:grpSpPr>
        <p:sp>
          <p:nvSpPr>
            <p:cNvPr id="2783" name="Google Shape;2783;p22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4188320" y="2757554"/>
              <a:ext cx="250428" cy="22478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3163708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3575411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2138741" y="2757554"/>
              <a:ext cx="250783" cy="22478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2550799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1" name="Google Shape;2801;p22"/>
            <p:cNvGrpSpPr/>
            <p:nvPr/>
          </p:nvGrpSpPr>
          <p:grpSpPr>
            <a:xfrm>
              <a:off x="58777" y="3172611"/>
              <a:ext cx="9026046" cy="1872467"/>
              <a:chOff x="58777" y="3172611"/>
              <a:chExt cx="9026046" cy="1872467"/>
            </a:xfrm>
          </p:grpSpPr>
          <p:sp>
            <p:nvSpPr>
              <p:cNvPr id="2802" name="Google Shape;2802;p22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22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2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2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2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2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2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2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2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2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2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2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2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2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2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2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2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2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2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2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2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2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2"/>
              <p:cNvSpPr/>
              <p:nvPr/>
            </p:nvSpPr>
            <p:spPr>
              <a:xfrm>
                <a:off x="7231418" y="3172611"/>
                <a:ext cx="350289" cy="436507"/>
              </a:xfrm>
              <a:custGeom>
                <a:rect b="b" l="l" r="r" t="t"/>
                <a:pathLst>
                  <a:path extrusionOk="0" h="13533" w="10860">
                    <a:moveTo>
                      <a:pt x="4159" y="435"/>
                    </a:moveTo>
                    <a:cubicBezTo>
                      <a:pt x="4447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7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3" y="2745"/>
                    </a:moveTo>
                    <a:cubicBezTo>
                      <a:pt x="8128" y="2745"/>
                      <a:pt x="8353" y="2924"/>
                      <a:pt x="8395" y="3185"/>
                    </a:cubicBezTo>
                    <a:lnTo>
                      <a:pt x="9788" y="10769"/>
                    </a:lnTo>
                    <a:cubicBezTo>
                      <a:pt x="9835" y="11067"/>
                      <a:pt x="9645" y="11352"/>
                      <a:pt x="9335" y="11400"/>
                    </a:cubicBezTo>
                    <a:lnTo>
                      <a:pt x="3073" y="12543"/>
                    </a:lnTo>
                    <a:cubicBezTo>
                      <a:pt x="3038" y="12550"/>
                      <a:pt x="3003" y="12553"/>
                      <a:pt x="2968" y="12553"/>
                    </a:cubicBezTo>
                    <a:cubicBezTo>
                      <a:pt x="2711" y="12553"/>
                      <a:pt x="2484" y="12364"/>
                      <a:pt x="2442" y="12091"/>
                    </a:cubicBezTo>
                    <a:lnTo>
                      <a:pt x="1060" y="4530"/>
                    </a:lnTo>
                    <a:cubicBezTo>
                      <a:pt x="1001" y="4233"/>
                      <a:pt x="1203" y="3947"/>
                      <a:pt x="1501" y="3887"/>
                    </a:cubicBezTo>
                    <a:lnTo>
                      <a:pt x="2251" y="3756"/>
                    </a:lnTo>
                    <a:cubicBezTo>
                      <a:pt x="2282" y="3965"/>
                      <a:pt x="2461" y="4110"/>
                      <a:pt x="2665" y="4110"/>
                    </a:cubicBezTo>
                    <a:cubicBezTo>
                      <a:pt x="2693" y="4110"/>
                      <a:pt x="2722" y="4107"/>
                      <a:pt x="2751" y="4102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4" y="2887"/>
                    </a:cubicBezTo>
                    <a:lnTo>
                      <a:pt x="7764" y="2756"/>
                    </a:lnTo>
                    <a:cubicBezTo>
                      <a:pt x="7800" y="2749"/>
                      <a:pt x="7837" y="2745"/>
                      <a:pt x="7873" y="2745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4" y="708"/>
                      <a:pt x="3073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30" y="13533"/>
                      <a:pt x="2552" y="13533"/>
                    </a:cubicBezTo>
                    <a:cubicBezTo>
                      <a:pt x="2602" y="13533"/>
                      <a:pt x="2653" y="13528"/>
                      <a:pt x="2704" y="13519"/>
                    </a:cubicBezTo>
                    <a:lnTo>
                      <a:pt x="10050" y="12174"/>
                    </a:lnTo>
                    <a:cubicBezTo>
                      <a:pt x="10538" y="12079"/>
                      <a:pt x="10859" y="11614"/>
                      <a:pt x="10764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9" y="1767"/>
                    </a:cubicBezTo>
                    <a:cubicBezTo>
                      <a:pt x="8248" y="1767"/>
                      <a:pt x="8197" y="1771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9" y="1258"/>
                      <a:pt x="6237" y="1258"/>
                    </a:cubicBezTo>
                    <a:cubicBezTo>
                      <a:pt x="6202" y="1258"/>
                      <a:pt x="6167" y="1261"/>
                      <a:pt x="6133" y="1268"/>
                    </a:cubicBezTo>
                    <a:lnTo>
                      <a:pt x="5180" y="1435"/>
                    </a:lnTo>
                    <a:cubicBezTo>
                      <a:pt x="5240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2"/>
              <p:cNvSpPr/>
              <p:nvPr/>
            </p:nvSpPr>
            <p:spPr>
              <a:xfrm>
                <a:off x="7293638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4" y="4"/>
                      <a:pt x="870" y="11"/>
                    </a:cubicBezTo>
                    <a:cubicBezTo>
                      <a:pt x="191" y="130"/>
                      <a:pt x="1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2"/>
              <p:cNvSpPr/>
              <p:nvPr/>
            </p:nvSpPr>
            <p:spPr>
              <a:xfrm>
                <a:off x="7361406" y="3314791"/>
                <a:ext cx="125569" cy="43931"/>
              </a:xfrm>
              <a:custGeom>
                <a:rect b="b" l="l" r="r" t="t"/>
                <a:pathLst>
                  <a:path extrusionOk="0" h="1362" w="3893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67" y="491"/>
                    </a:lnTo>
                    <a:cubicBezTo>
                      <a:pt x="0" y="569"/>
                      <a:pt x="107" y="1361"/>
                      <a:pt x="607" y="1361"/>
                    </a:cubicBezTo>
                    <a:cubicBezTo>
                      <a:pt x="643" y="1361"/>
                      <a:pt x="681" y="1357"/>
                      <a:pt x="721" y="1349"/>
                    </a:cubicBezTo>
                    <a:lnTo>
                      <a:pt x="3317" y="872"/>
                    </a:lnTo>
                    <a:cubicBezTo>
                      <a:pt x="3892" y="817"/>
                      <a:pt x="3789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2"/>
              <p:cNvSpPr/>
              <p:nvPr/>
            </p:nvSpPr>
            <p:spPr>
              <a:xfrm>
                <a:off x="7306314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2"/>
              <p:cNvSpPr/>
              <p:nvPr/>
            </p:nvSpPr>
            <p:spPr>
              <a:xfrm>
                <a:off x="7375824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2"/>
              <p:cNvSpPr/>
              <p:nvPr/>
            </p:nvSpPr>
            <p:spPr>
              <a:xfrm>
                <a:off x="7319765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2"/>
              <p:cNvSpPr/>
              <p:nvPr/>
            </p:nvSpPr>
            <p:spPr>
              <a:xfrm>
                <a:off x="7389371" y="3458810"/>
                <a:ext cx="121537" cy="43577"/>
              </a:xfrm>
              <a:custGeom>
                <a:rect b="b" l="l" r="r" t="t"/>
                <a:pathLst>
                  <a:path extrusionOk="0" h="1351" w="3768">
                    <a:moveTo>
                      <a:pt x="3152" y="1"/>
                    </a:moveTo>
                    <a:cubicBezTo>
                      <a:pt x="3136" y="1"/>
                      <a:pt x="3121" y="2"/>
                      <a:pt x="3105" y="3"/>
                    </a:cubicBezTo>
                    <a:lnTo>
                      <a:pt x="509" y="479"/>
                    </a:lnTo>
                    <a:cubicBezTo>
                      <a:pt x="1" y="618"/>
                      <a:pt x="109" y="1350"/>
                      <a:pt x="616" y="1350"/>
                    </a:cubicBezTo>
                    <a:cubicBezTo>
                      <a:pt x="632" y="1350"/>
                      <a:pt x="648" y="1350"/>
                      <a:pt x="664" y="1348"/>
                    </a:cubicBezTo>
                    <a:lnTo>
                      <a:pt x="3260" y="872"/>
                    </a:lnTo>
                    <a:cubicBezTo>
                      <a:pt x="3768" y="733"/>
                      <a:pt x="3648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2"/>
              <p:cNvSpPr/>
              <p:nvPr/>
            </p:nvSpPr>
            <p:spPr>
              <a:xfrm>
                <a:off x="7262544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5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3" y="6948"/>
                      <a:pt x="3839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2"/>
              <p:cNvSpPr/>
              <p:nvPr/>
            </p:nvSpPr>
            <p:spPr>
              <a:xfrm>
                <a:off x="7731435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67" y="4549"/>
                    </a:cubicBezTo>
                    <a:lnTo>
                      <a:pt x="775" y="4715"/>
                    </a:lnTo>
                    <a:cubicBezTo>
                      <a:pt x="1184" y="5311"/>
                      <a:pt x="1849" y="5632"/>
                      <a:pt x="2526" y="5632"/>
                    </a:cubicBezTo>
                    <a:cubicBezTo>
                      <a:pt x="2932" y="5632"/>
                      <a:pt x="3342" y="5516"/>
                      <a:pt x="3704" y="5275"/>
                    </a:cubicBezTo>
                    <a:lnTo>
                      <a:pt x="6085" y="3644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2"/>
              <p:cNvSpPr/>
              <p:nvPr/>
            </p:nvSpPr>
            <p:spPr>
              <a:xfrm>
                <a:off x="7864326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30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2"/>
              <p:cNvSpPr/>
              <p:nvPr/>
            </p:nvSpPr>
            <p:spPr>
              <a:xfrm>
                <a:off x="7674215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9" y="3337"/>
                    </a:cubicBezTo>
                    <a:cubicBezTo>
                      <a:pt x="475" y="3337"/>
                      <a:pt x="320" y="3473"/>
                      <a:pt x="286" y="3661"/>
                    </a:cubicBezTo>
                    <a:lnTo>
                      <a:pt x="36" y="5638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46" y="6054"/>
                    </a:lnTo>
                    <a:lnTo>
                      <a:pt x="3823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09" y="7199"/>
                      <a:pt x="10431" y="7007"/>
                    </a:cubicBezTo>
                    <a:lnTo>
                      <a:pt x="10693" y="5042"/>
                    </a:lnTo>
                    <a:cubicBezTo>
                      <a:pt x="10728" y="4840"/>
                      <a:pt x="10573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82"/>
                      <a:pt x="7240" y="292"/>
                      <a:pt x="7037" y="268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2"/>
              <p:cNvSpPr/>
              <p:nvPr/>
            </p:nvSpPr>
            <p:spPr>
              <a:xfrm>
                <a:off x="7231805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47" y="435"/>
                    </a:moveTo>
                    <a:cubicBezTo>
                      <a:pt x="4435" y="435"/>
                      <a:pt x="4718" y="608"/>
                      <a:pt x="4775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35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7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1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33" y="11340"/>
                      <a:pt x="9323" y="11400"/>
                    </a:cubicBezTo>
                    <a:lnTo>
                      <a:pt x="3061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30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2" y="4119"/>
                      <a:pt x="2739" y="4113"/>
                    </a:cubicBezTo>
                    <a:lnTo>
                      <a:pt x="6656" y="3399"/>
                    </a:lnTo>
                    <a:cubicBezTo>
                      <a:pt x="6894" y="3351"/>
                      <a:pt x="7049" y="3125"/>
                      <a:pt x="7002" y="2887"/>
                    </a:cubicBezTo>
                    <a:lnTo>
                      <a:pt x="7752" y="2756"/>
                    </a:lnTo>
                    <a:cubicBezTo>
                      <a:pt x="7787" y="2749"/>
                      <a:pt x="7822" y="2746"/>
                      <a:pt x="7856" y="2746"/>
                    </a:cubicBezTo>
                    <a:close/>
                    <a:moveTo>
                      <a:pt x="4125" y="0"/>
                    </a:moveTo>
                    <a:cubicBezTo>
                      <a:pt x="4061" y="0"/>
                      <a:pt x="3996" y="6"/>
                      <a:pt x="3930" y="18"/>
                    </a:cubicBezTo>
                    <a:cubicBezTo>
                      <a:pt x="3334" y="125"/>
                      <a:pt x="2942" y="708"/>
                      <a:pt x="3061" y="1303"/>
                    </a:cubicBezTo>
                    <a:cubicBezTo>
                      <a:pt x="3096" y="1482"/>
                      <a:pt x="3168" y="1637"/>
                      <a:pt x="3275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30" y="13218"/>
                      <a:pt x="2118" y="13520"/>
                      <a:pt x="2540" y="13520"/>
                    </a:cubicBezTo>
                    <a:cubicBezTo>
                      <a:pt x="2590" y="13520"/>
                      <a:pt x="2641" y="13516"/>
                      <a:pt x="2692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096" y="2064"/>
                      <a:pt x="8726" y="1763"/>
                      <a:pt x="8305" y="1763"/>
                    </a:cubicBezTo>
                    <a:cubicBezTo>
                      <a:pt x="8248" y="1763"/>
                      <a:pt x="8191" y="1768"/>
                      <a:pt x="8133" y="1780"/>
                    </a:cubicBezTo>
                    <a:lnTo>
                      <a:pt x="6847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1" y="1249"/>
                      <a:pt x="6151" y="1251"/>
                      <a:pt x="6121" y="1256"/>
                    </a:cubicBezTo>
                    <a:lnTo>
                      <a:pt x="5168" y="1434"/>
                    </a:lnTo>
                    <a:cubicBezTo>
                      <a:pt x="5228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25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2"/>
              <p:cNvSpPr/>
              <p:nvPr/>
            </p:nvSpPr>
            <p:spPr>
              <a:xfrm>
                <a:off x="7293638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2"/>
              <p:cNvSpPr/>
              <p:nvPr/>
            </p:nvSpPr>
            <p:spPr>
              <a:xfrm>
                <a:off x="7361954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9" y="1"/>
                    </a:moveTo>
                    <a:cubicBezTo>
                      <a:pt x="3223" y="1"/>
                      <a:pt x="3185" y="5"/>
                      <a:pt x="3145" y="14"/>
                    </a:cubicBezTo>
                    <a:lnTo>
                      <a:pt x="3133" y="14"/>
                    </a:lnTo>
                    <a:lnTo>
                      <a:pt x="550" y="478"/>
                    </a:lnTo>
                    <a:cubicBezTo>
                      <a:pt x="0" y="579"/>
                      <a:pt x="116" y="1345"/>
                      <a:pt x="608" y="1345"/>
                    </a:cubicBezTo>
                    <a:cubicBezTo>
                      <a:pt x="639" y="1345"/>
                      <a:pt x="671" y="1342"/>
                      <a:pt x="704" y="1335"/>
                    </a:cubicBezTo>
                    <a:lnTo>
                      <a:pt x="3300" y="871"/>
                    </a:lnTo>
                    <a:cubicBezTo>
                      <a:pt x="3855" y="793"/>
                      <a:pt x="3758" y="1"/>
                      <a:pt x="325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2"/>
              <p:cNvSpPr/>
              <p:nvPr/>
            </p:nvSpPr>
            <p:spPr>
              <a:xfrm>
                <a:off x="7306314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2"/>
              <p:cNvSpPr/>
              <p:nvPr/>
            </p:nvSpPr>
            <p:spPr>
              <a:xfrm>
                <a:off x="7375824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2"/>
              <p:cNvSpPr/>
              <p:nvPr/>
            </p:nvSpPr>
            <p:spPr>
              <a:xfrm>
                <a:off x="7319765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2"/>
              <p:cNvSpPr/>
              <p:nvPr/>
            </p:nvSpPr>
            <p:spPr>
              <a:xfrm>
                <a:off x="7388855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78" y="1"/>
                    </a:moveTo>
                    <a:cubicBezTo>
                      <a:pt x="3160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1" y="605"/>
                      <a:pt x="121" y="1354"/>
                      <a:pt x="613" y="1354"/>
                    </a:cubicBezTo>
                    <a:cubicBezTo>
                      <a:pt x="635" y="1354"/>
                      <a:pt x="657" y="1352"/>
                      <a:pt x="680" y="1349"/>
                    </a:cubicBezTo>
                    <a:lnTo>
                      <a:pt x="3276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2"/>
              <p:cNvSpPr/>
              <p:nvPr/>
            </p:nvSpPr>
            <p:spPr>
              <a:xfrm>
                <a:off x="7262544" y="4806843"/>
                <a:ext cx="250428" cy="224624"/>
              </a:xfrm>
              <a:custGeom>
                <a:rect b="b" l="l" r="r" t="t"/>
                <a:pathLst>
                  <a:path extrusionOk="0" h="6964" w="7764">
                    <a:moveTo>
                      <a:pt x="3934" y="1"/>
                    </a:moveTo>
                    <a:cubicBezTo>
                      <a:pt x="2900" y="1"/>
                      <a:pt x="1883" y="470"/>
                      <a:pt x="1215" y="1346"/>
                    </a:cubicBezTo>
                    <a:lnTo>
                      <a:pt x="6953" y="4978"/>
                    </a:lnTo>
                    <a:cubicBezTo>
                      <a:pt x="7763" y="3406"/>
                      <a:pt x="7251" y="1465"/>
                      <a:pt x="5751" y="525"/>
                    </a:cubicBezTo>
                    <a:cubicBezTo>
                      <a:pt x="5187" y="171"/>
                      <a:pt x="4557" y="1"/>
                      <a:pt x="3934" y="1"/>
                    </a:cubicBezTo>
                    <a:close/>
                    <a:moveTo>
                      <a:pt x="810" y="1989"/>
                    </a:moveTo>
                    <a:lnTo>
                      <a:pt x="810" y="1989"/>
                    </a:lnTo>
                    <a:cubicBezTo>
                      <a:pt x="0" y="3561"/>
                      <a:pt x="524" y="5490"/>
                      <a:pt x="2012" y="6430"/>
                    </a:cubicBezTo>
                    <a:cubicBezTo>
                      <a:pt x="2579" y="6790"/>
                      <a:pt x="3213" y="6963"/>
                      <a:pt x="3839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10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2"/>
              <p:cNvSpPr/>
              <p:nvPr/>
            </p:nvSpPr>
            <p:spPr>
              <a:xfrm>
                <a:off x="7731822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2"/>
              <p:cNvSpPr/>
              <p:nvPr/>
            </p:nvSpPr>
            <p:spPr>
              <a:xfrm>
                <a:off x="7864326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30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2"/>
              <p:cNvSpPr/>
              <p:nvPr/>
            </p:nvSpPr>
            <p:spPr>
              <a:xfrm>
                <a:off x="7674215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6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28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9" y="684"/>
                    </a:lnTo>
                    <a:cubicBezTo>
                      <a:pt x="7383" y="470"/>
                      <a:pt x="7240" y="291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2"/>
              <p:cNvSpPr/>
              <p:nvPr/>
            </p:nvSpPr>
            <p:spPr>
              <a:xfrm>
                <a:off x="6206806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61" y="2722"/>
                    </a:moveTo>
                    <a:cubicBezTo>
                      <a:pt x="8117" y="2722"/>
                      <a:pt x="8343" y="2901"/>
                      <a:pt x="8395" y="3162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4" y="12345"/>
                      <a:pt x="2442" y="12068"/>
                    </a:cubicBezTo>
                    <a:lnTo>
                      <a:pt x="1061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3" y="3942"/>
                      <a:pt x="2461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9" y="2726"/>
                      <a:pt x="7825" y="2722"/>
                      <a:pt x="7861" y="2722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8" y="7"/>
                      <a:pt x="3954" y="19"/>
                    </a:cubicBezTo>
                    <a:cubicBezTo>
                      <a:pt x="3358" y="126"/>
                      <a:pt x="2966" y="697"/>
                      <a:pt x="3073" y="1281"/>
                    </a:cubicBezTo>
                    <a:cubicBezTo>
                      <a:pt x="3108" y="1459"/>
                      <a:pt x="3180" y="1626"/>
                      <a:pt x="3287" y="1757"/>
                    </a:cubicBezTo>
                    <a:lnTo>
                      <a:pt x="2513" y="1912"/>
                    </a:lnTo>
                    <a:cubicBezTo>
                      <a:pt x="2192" y="1971"/>
                      <a:pt x="1989" y="2281"/>
                      <a:pt x="2037" y="2590"/>
                    </a:cubicBezTo>
                    <a:lnTo>
                      <a:pt x="2096" y="2876"/>
                    </a:lnTo>
                    <a:lnTo>
                      <a:pt x="811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8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2" y="13505"/>
                      <a:pt x="2704" y="13496"/>
                    </a:cubicBezTo>
                    <a:lnTo>
                      <a:pt x="10038" y="12151"/>
                    </a:lnTo>
                    <a:cubicBezTo>
                      <a:pt x="10526" y="12056"/>
                      <a:pt x="10848" y="11591"/>
                      <a:pt x="10752" y="11115"/>
                    </a:cubicBezTo>
                    <a:lnTo>
                      <a:pt x="9181" y="2483"/>
                    </a:lnTo>
                    <a:cubicBezTo>
                      <a:pt x="9096" y="2047"/>
                      <a:pt x="8716" y="1744"/>
                      <a:pt x="8296" y="1744"/>
                    </a:cubicBezTo>
                    <a:cubicBezTo>
                      <a:pt x="8246" y="1744"/>
                      <a:pt x="8195" y="1748"/>
                      <a:pt x="8145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3" y="1245"/>
                    </a:cubicBezTo>
                    <a:lnTo>
                      <a:pt x="5180" y="1412"/>
                    </a:lnTo>
                    <a:cubicBezTo>
                      <a:pt x="5240" y="1245"/>
                      <a:pt x="5240" y="1066"/>
                      <a:pt x="5216" y="900"/>
                    </a:cubicBezTo>
                    <a:cubicBezTo>
                      <a:pt x="5121" y="370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2"/>
              <p:cNvSpPr/>
              <p:nvPr/>
            </p:nvSpPr>
            <p:spPr>
              <a:xfrm>
                <a:off x="6269026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4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2"/>
              <p:cNvSpPr/>
              <p:nvPr/>
            </p:nvSpPr>
            <p:spPr>
              <a:xfrm>
                <a:off x="6336794" y="3314791"/>
                <a:ext cx="125182" cy="43931"/>
              </a:xfrm>
              <a:custGeom>
                <a:rect b="b" l="l" r="r" t="t"/>
                <a:pathLst>
                  <a:path extrusionOk="0" h="1362" w="3881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55" y="491"/>
                    </a:lnTo>
                    <a:cubicBezTo>
                      <a:pt x="0" y="580"/>
                      <a:pt x="107" y="1362"/>
                      <a:pt x="596" y="1362"/>
                    </a:cubicBezTo>
                    <a:cubicBezTo>
                      <a:pt x="632" y="1362"/>
                      <a:pt x="670" y="1357"/>
                      <a:pt x="710" y="1349"/>
                    </a:cubicBezTo>
                    <a:lnTo>
                      <a:pt x="3305" y="872"/>
                    </a:lnTo>
                    <a:cubicBezTo>
                      <a:pt x="3881" y="817"/>
                      <a:pt x="3787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22"/>
              <p:cNvSpPr/>
              <p:nvPr/>
            </p:nvSpPr>
            <p:spPr>
              <a:xfrm>
                <a:off x="6281702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2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22"/>
              <p:cNvSpPr/>
              <p:nvPr/>
            </p:nvSpPr>
            <p:spPr>
              <a:xfrm>
                <a:off x="6351212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22"/>
              <p:cNvSpPr/>
              <p:nvPr/>
            </p:nvSpPr>
            <p:spPr>
              <a:xfrm>
                <a:off x="6295152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5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22"/>
              <p:cNvSpPr/>
              <p:nvPr/>
            </p:nvSpPr>
            <p:spPr>
              <a:xfrm>
                <a:off x="6364404" y="3458777"/>
                <a:ext cx="121795" cy="43609"/>
              </a:xfrm>
              <a:custGeom>
                <a:rect b="b" l="l" r="r" t="t"/>
                <a:pathLst>
                  <a:path extrusionOk="0" h="1352" w="3776">
                    <a:moveTo>
                      <a:pt x="3162" y="1"/>
                    </a:moveTo>
                    <a:cubicBezTo>
                      <a:pt x="3143" y="1"/>
                      <a:pt x="3124" y="2"/>
                      <a:pt x="3104" y="4"/>
                    </a:cubicBezTo>
                    <a:lnTo>
                      <a:pt x="520" y="480"/>
                    </a:lnTo>
                    <a:cubicBezTo>
                      <a:pt x="1" y="619"/>
                      <a:pt x="120" y="1351"/>
                      <a:pt x="627" y="1351"/>
                    </a:cubicBezTo>
                    <a:cubicBezTo>
                      <a:pt x="643" y="1351"/>
                      <a:pt x="659" y="1351"/>
                      <a:pt x="675" y="1349"/>
                    </a:cubicBezTo>
                    <a:lnTo>
                      <a:pt x="3271" y="873"/>
                    </a:lnTo>
                    <a:cubicBezTo>
                      <a:pt x="3776" y="735"/>
                      <a:pt x="3661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2"/>
              <p:cNvSpPr/>
              <p:nvPr/>
            </p:nvSpPr>
            <p:spPr>
              <a:xfrm>
                <a:off x="6239093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5" y="1"/>
                    </a:moveTo>
                    <a:cubicBezTo>
                      <a:pt x="2864" y="1"/>
                      <a:pt x="1847" y="470"/>
                      <a:pt x="1179" y="1346"/>
                    </a:cubicBezTo>
                    <a:lnTo>
                      <a:pt x="6918" y="4978"/>
                    </a:lnTo>
                    <a:cubicBezTo>
                      <a:pt x="7727" y="3406"/>
                      <a:pt x="7203" y="1477"/>
                      <a:pt x="5703" y="525"/>
                    </a:cubicBezTo>
                    <a:cubicBezTo>
                      <a:pt x="5144" y="171"/>
                      <a:pt x="4517" y="1"/>
                      <a:pt x="3895" y="1"/>
                    </a:cubicBezTo>
                    <a:close/>
                    <a:moveTo>
                      <a:pt x="774" y="1989"/>
                    </a:moveTo>
                    <a:cubicBezTo>
                      <a:pt x="0" y="3561"/>
                      <a:pt x="488" y="5478"/>
                      <a:pt x="1953" y="6418"/>
                    </a:cubicBezTo>
                    <a:cubicBezTo>
                      <a:pt x="2521" y="6775"/>
                      <a:pt x="3157" y="6947"/>
                      <a:pt x="3786" y="6947"/>
                    </a:cubicBezTo>
                    <a:cubicBezTo>
                      <a:pt x="4817" y="6947"/>
                      <a:pt x="5833" y="6486"/>
                      <a:pt x="6513" y="5621"/>
                    </a:cubicBezTo>
                    <a:lnTo>
                      <a:pt x="774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2"/>
              <p:cNvSpPr/>
              <p:nvPr/>
            </p:nvSpPr>
            <p:spPr>
              <a:xfrm>
                <a:off x="6706823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20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2"/>
              <p:cNvSpPr/>
              <p:nvPr/>
            </p:nvSpPr>
            <p:spPr>
              <a:xfrm>
                <a:off x="6839327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89" y="5640"/>
                    </a:lnTo>
                    <a:lnTo>
                      <a:pt x="4882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2"/>
              <p:cNvSpPr/>
              <p:nvPr/>
            </p:nvSpPr>
            <p:spPr>
              <a:xfrm>
                <a:off x="6649603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2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4" y="3346"/>
                      <a:pt x="659" y="3346"/>
                    </a:cubicBezTo>
                    <a:cubicBezTo>
                      <a:pt x="474" y="3346"/>
                      <a:pt x="309" y="3482"/>
                      <a:pt x="287" y="3670"/>
                    </a:cubicBezTo>
                    <a:lnTo>
                      <a:pt x="37" y="5647"/>
                    </a:lnTo>
                    <a:cubicBezTo>
                      <a:pt x="1" y="5849"/>
                      <a:pt x="144" y="6028"/>
                      <a:pt x="346" y="6063"/>
                    </a:cubicBezTo>
                    <a:lnTo>
                      <a:pt x="3823" y="6528"/>
                    </a:lnTo>
                    <a:lnTo>
                      <a:pt x="3370" y="10004"/>
                    </a:lnTo>
                    <a:cubicBezTo>
                      <a:pt x="3335" y="10207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6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4" y="7340"/>
                      <a:pt x="10058" y="7340"/>
                    </a:cubicBezTo>
                    <a:cubicBezTo>
                      <a:pt x="10243" y="7340"/>
                      <a:pt x="10409" y="7203"/>
                      <a:pt x="10431" y="7016"/>
                    </a:cubicBezTo>
                    <a:lnTo>
                      <a:pt x="10693" y="5039"/>
                    </a:lnTo>
                    <a:cubicBezTo>
                      <a:pt x="10716" y="4837"/>
                      <a:pt x="10574" y="4646"/>
                      <a:pt x="10371" y="4623"/>
                    </a:cubicBezTo>
                    <a:lnTo>
                      <a:pt x="6895" y="4170"/>
                    </a:lnTo>
                    <a:lnTo>
                      <a:pt x="7347" y="682"/>
                    </a:lnTo>
                    <a:cubicBezTo>
                      <a:pt x="7383" y="479"/>
                      <a:pt x="7240" y="301"/>
                      <a:pt x="7026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2"/>
              <p:cNvSpPr/>
              <p:nvPr/>
            </p:nvSpPr>
            <p:spPr>
              <a:xfrm>
                <a:off x="6206806" y="4197965"/>
                <a:ext cx="349902" cy="435378"/>
              </a:xfrm>
              <a:custGeom>
                <a:rect b="b" l="l" r="r" t="t"/>
                <a:pathLst>
                  <a:path extrusionOk="0" h="13498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61"/>
                      <a:pt x="4763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13" y="1221"/>
                    </a:cubicBezTo>
                    <a:lnTo>
                      <a:pt x="3513" y="1209"/>
                    </a:ln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56" y="2723"/>
                    </a:moveTo>
                    <a:cubicBezTo>
                      <a:pt x="8114" y="2723"/>
                      <a:pt x="8342" y="2911"/>
                      <a:pt x="8395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1" y="12527"/>
                    </a:cubicBezTo>
                    <a:cubicBezTo>
                      <a:pt x="2719" y="12527"/>
                      <a:pt x="2484" y="12346"/>
                      <a:pt x="2442" y="12079"/>
                    </a:cubicBezTo>
                    <a:lnTo>
                      <a:pt x="1061" y="4507"/>
                    </a:lnTo>
                    <a:cubicBezTo>
                      <a:pt x="1001" y="4209"/>
                      <a:pt x="1203" y="3924"/>
                      <a:pt x="1501" y="3876"/>
                    </a:cubicBezTo>
                    <a:lnTo>
                      <a:pt x="2251" y="3745"/>
                    </a:lnTo>
                    <a:cubicBezTo>
                      <a:pt x="2283" y="3945"/>
                      <a:pt x="2463" y="4098"/>
                      <a:pt x="2669" y="4098"/>
                    </a:cubicBezTo>
                    <a:cubicBezTo>
                      <a:pt x="2696" y="4098"/>
                      <a:pt x="2724" y="4096"/>
                      <a:pt x="2751" y="4090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9" y="6"/>
                      <a:pt x="3954" y="18"/>
                    </a:cubicBezTo>
                    <a:cubicBezTo>
                      <a:pt x="3358" y="125"/>
                      <a:pt x="2966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811" y="3102"/>
                    </a:lnTo>
                    <a:cubicBezTo>
                      <a:pt x="322" y="3185"/>
                      <a:pt x="1" y="3650"/>
                      <a:pt x="96" y="4138"/>
                    </a:cubicBezTo>
                    <a:lnTo>
                      <a:pt x="1668" y="12770"/>
                    </a:lnTo>
                    <a:cubicBezTo>
                      <a:pt x="1742" y="13195"/>
                      <a:pt x="2121" y="13497"/>
                      <a:pt x="2549" y="13497"/>
                    </a:cubicBezTo>
                    <a:cubicBezTo>
                      <a:pt x="2600" y="13497"/>
                      <a:pt x="2652" y="13493"/>
                      <a:pt x="2704" y="13484"/>
                    </a:cubicBezTo>
                    <a:lnTo>
                      <a:pt x="10038" y="12139"/>
                    </a:lnTo>
                    <a:cubicBezTo>
                      <a:pt x="10526" y="12056"/>
                      <a:pt x="10848" y="11579"/>
                      <a:pt x="10752" y="11103"/>
                    </a:cubicBezTo>
                    <a:lnTo>
                      <a:pt x="9181" y="2471"/>
                    </a:lnTo>
                    <a:cubicBezTo>
                      <a:pt x="9097" y="2041"/>
                      <a:pt x="8726" y="1740"/>
                      <a:pt x="8313" y="1740"/>
                    </a:cubicBezTo>
                    <a:cubicBezTo>
                      <a:pt x="8257" y="1740"/>
                      <a:pt x="8201" y="1745"/>
                      <a:pt x="8145" y="1757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7" y="1428"/>
                      <a:pt x="6498" y="1226"/>
                      <a:pt x="6219" y="1226"/>
                    </a:cubicBezTo>
                    <a:cubicBezTo>
                      <a:pt x="6191" y="1226"/>
                      <a:pt x="6162" y="1228"/>
                      <a:pt x="6133" y="1233"/>
                    </a:cubicBezTo>
                    <a:lnTo>
                      <a:pt x="5180" y="1411"/>
                    </a:lnTo>
                    <a:cubicBezTo>
                      <a:pt x="5240" y="1245"/>
                      <a:pt x="5240" y="1066"/>
                      <a:pt x="5216" y="887"/>
                    </a:cubicBezTo>
                    <a:cubicBezTo>
                      <a:pt x="5121" y="369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2"/>
              <p:cNvSpPr/>
              <p:nvPr/>
            </p:nvSpPr>
            <p:spPr>
              <a:xfrm>
                <a:off x="6269026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4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2"/>
              <p:cNvSpPr/>
              <p:nvPr/>
            </p:nvSpPr>
            <p:spPr>
              <a:xfrm>
                <a:off x="6337310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6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4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2"/>
              <p:cNvSpPr/>
              <p:nvPr/>
            </p:nvSpPr>
            <p:spPr>
              <a:xfrm>
                <a:off x="6281702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2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2"/>
              <p:cNvSpPr/>
              <p:nvPr/>
            </p:nvSpPr>
            <p:spPr>
              <a:xfrm>
                <a:off x="6351212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2"/>
              <p:cNvSpPr/>
              <p:nvPr/>
            </p:nvSpPr>
            <p:spPr>
              <a:xfrm>
                <a:off x="6295152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2"/>
              <p:cNvSpPr/>
              <p:nvPr/>
            </p:nvSpPr>
            <p:spPr>
              <a:xfrm>
                <a:off x="6364243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3" y="2"/>
                      <a:pt x="3109" y="5"/>
                    </a:cubicBezTo>
                    <a:lnTo>
                      <a:pt x="525" y="481"/>
                    </a:lnTo>
                    <a:cubicBezTo>
                      <a:pt x="1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2"/>
              <p:cNvSpPr/>
              <p:nvPr/>
            </p:nvSpPr>
            <p:spPr>
              <a:xfrm>
                <a:off x="6237545" y="4806940"/>
                <a:ext cx="250815" cy="224592"/>
              </a:xfrm>
              <a:custGeom>
                <a:rect b="b" l="l" r="r" t="t"/>
                <a:pathLst>
                  <a:path extrusionOk="0" h="6963" w="7776">
                    <a:moveTo>
                      <a:pt x="3934" y="1"/>
                    </a:moveTo>
                    <a:cubicBezTo>
                      <a:pt x="2906" y="1"/>
                      <a:pt x="1893" y="469"/>
                      <a:pt x="1227" y="1343"/>
                    </a:cubicBezTo>
                    <a:lnTo>
                      <a:pt x="6966" y="4975"/>
                    </a:lnTo>
                    <a:cubicBezTo>
                      <a:pt x="7775" y="3403"/>
                      <a:pt x="7251" y="1474"/>
                      <a:pt x="5751" y="534"/>
                    </a:cubicBezTo>
                    <a:cubicBezTo>
                      <a:pt x="5189" y="174"/>
                      <a:pt x="4558" y="1"/>
                      <a:pt x="3934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4" y="6793"/>
                      <a:pt x="3213" y="6963"/>
                      <a:pt x="3836" y="6963"/>
                    </a:cubicBezTo>
                    <a:cubicBezTo>
                      <a:pt x="4871" y="6963"/>
                      <a:pt x="5892" y="6494"/>
                      <a:pt x="6561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2"/>
              <p:cNvSpPr/>
              <p:nvPr/>
            </p:nvSpPr>
            <p:spPr>
              <a:xfrm>
                <a:off x="6706823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20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2"/>
              <p:cNvSpPr/>
              <p:nvPr/>
            </p:nvSpPr>
            <p:spPr>
              <a:xfrm>
                <a:off x="6839327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89" y="5640"/>
                    </a:lnTo>
                    <a:lnTo>
                      <a:pt x="4882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2"/>
              <p:cNvSpPr/>
              <p:nvPr/>
            </p:nvSpPr>
            <p:spPr>
              <a:xfrm>
                <a:off x="6649603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6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7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5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3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16" y="4828"/>
                      <a:pt x="10574" y="4649"/>
                      <a:pt x="10371" y="4613"/>
                    </a:cubicBezTo>
                    <a:lnTo>
                      <a:pt x="6895" y="4161"/>
                    </a:lnTo>
                    <a:lnTo>
                      <a:pt x="7347" y="684"/>
                    </a:lnTo>
                    <a:cubicBezTo>
                      <a:pt x="7383" y="482"/>
                      <a:pt x="7240" y="291"/>
                      <a:pt x="7026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2"/>
              <p:cNvSpPr/>
              <p:nvPr/>
            </p:nvSpPr>
            <p:spPr>
              <a:xfrm>
                <a:off x="5182226" y="3172611"/>
                <a:ext cx="349870" cy="436507"/>
              </a:xfrm>
              <a:custGeom>
                <a:rect b="b" l="l" r="r" t="t"/>
                <a:pathLst>
                  <a:path extrusionOk="0" h="13533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96"/>
                      <a:pt x="4751" y="1387"/>
                      <a:pt x="4632" y="1542"/>
                    </a:cubicBezTo>
                    <a:lnTo>
                      <a:pt x="3834" y="1685"/>
                    </a:lnTo>
                    <a:cubicBezTo>
                      <a:pt x="3667" y="1589"/>
                      <a:pt x="3548" y="1423"/>
                      <a:pt x="3512" y="1232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72" y="2745"/>
                    </a:moveTo>
                    <a:cubicBezTo>
                      <a:pt x="8127" y="2745"/>
                      <a:pt x="8352" y="2924"/>
                      <a:pt x="8394" y="3185"/>
                    </a:cubicBezTo>
                    <a:lnTo>
                      <a:pt x="9787" y="10769"/>
                    </a:lnTo>
                    <a:cubicBezTo>
                      <a:pt x="9835" y="11067"/>
                      <a:pt x="9644" y="11341"/>
                      <a:pt x="9346" y="11400"/>
                    </a:cubicBezTo>
                    <a:lnTo>
                      <a:pt x="3084" y="12543"/>
                    </a:lnTo>
                    <a:cubicBezTo>
                      <a:pt x="3047" y="12550"/>
                      <a:pt x="3011" y="12553"/>
                      <a:pt x="2976" y="12553"/>
                    </a:cubicBezTo>
                    <a:cubicBezTo>
                      <a:pt x="2710" y="12553"/>
                      <a:pt x="2483" y="12364"/>
                      <a:pt x="2441" y="12091"/>
                    </a:cubicBezTo>
                    <a:lnTo>
                      <a:pt x="1060" y="4530"/>
                    </a:lnTo>
                    <a:cubicBezTo>
                      <a:pt x="1012" y="4233"/>
                      <a:pt x="1203" y="3947"/>
                      <a:pt x="1512" y="3887"/>
                    </a:cubicBezTo>
                    <a:lnTo>
                      <a:pt x="2250" y="3756"/>
                    </a:lnTo>
                    <a:cubicBezTo>
                      <a:pt x="2292" y="3965"/>
                      <a:pt x="2472" y="4110"/>
                      <a:pt x="2676" y="4110"/>
                    </a:cubicBezTo>
                    <a:cubicBezTo>
                      <a:pt x="2704" y="4110"/>
                      <a:pt x="2733" y="4107"/>
                      <a:pt x="2762" y="4102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800" y="2749"/>
                      <a:pt x="7836" y="2745"/>
                      <a:pt x="7872" y="2745"/>
                    </a:cubicBezTo>
                    <a:close/>
                    <a:moveTo>
                      <a:pt x="4133" y="1"/>
                    </a:moveTo>
                    <a:cubicBezTo>
                      <a:pt x="4070" y="1"/>
                      <a:pt x="4005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79" y="1649"/>
                      <a:pt x="3286" y="1780"/>
                    </a:cubicBezTo>
                    <a:lnTo>
                      <a:pt x="2512" y="1935"/>
                    </a:lnTo>
                    <a:cubicBezTo>
                      <a:pt x="2191" y="1994"/>
                      <a:pt x="1988" y="2304"/>
                      <a:pt x="2036" y="2613"/>
                    </a:cubicBezTo>
                    <a:lnTo>
                      <a:pt x="2096" y="2899"/>
                    </a:lnTo>
                    <a:lnTo>
                      <a:pt x="798" y="3125"/>
                    </a:lnTo>
                    <a:cubicBezTo>
                      <a:pt x="322" y="3220"/>
                      <a:pt x="0" y="3685"/>
                      <a:pt x="83" y="4173"/>
                    </a:cubicBezTo>
                    <a:lnTo>
                      <a:pt x="1667" y="12793"/>
                    </a:lnTo>
                    <a:cubicBezTo>
                      <a:pt x="1741" y="13229"/>
                      <a:pt x="2120" y="13533"/>
                      <a:pt x="2548" y="13533"/>
                    </a:cubicBezTo>
                    <a:cubicBezTo>
                      <a:pt x="2599" y="13533"/>
                      <a:pt x="2651" y="13528"/>
                      <a:pt x="2703" y="13519"/>
                    </a:cubicBezTo>
                    <a:lnTo>
                      <a:pt x="10049" y="12174"/>
                    </a:lnTo>
                    <a:cubicBezTo>
                      <a:pt x="10525" y="12079"/>
                      <a:pt x="10847" y="11614"/>
                      <a:pt x="10763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8" y="1767"/>
                    </a:cubicBezTo>
                    <a:cubicBezTo>
                      <a:pt x="8247" y="1767"/>
                      <a:pt x="8196" y="1771"/>
                      <a:pt x="8144" y="1780"/>
                    </a:cubicBezTo>
                    <a:lnTo>
                      <a:pt x="6858" y="2018"/>
                    </a:lnTo>
                    <a:lnTo>
                      <a:pt x="6810" y="1744"/>
                    </a:lnTo>
                    <a:cubicBezTo>
                      <a:pt x="6758" y="1459"/>
                      <a:pt x="6508" y="1258"/>
                      <a:pt x="6228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79" y="1435"/>
                    </a:lnTo>
                    <a:cubicBezTo>
                      <a:pt x="5227" y="1268"/>
                      <a:pt x="5239" y="1089"/>
                      <a:pt x="5215" y="923"/>
                    </a:cubicBezTo>
                    <a:cubicBezTo>
                      <a:pt x="5119" y="381"/>
                      <a:pt x="4655" y="1"/>
                      <a:pt x="413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2"/>
              <p:cNvSpPr/>
              <p:nvPr/>
            </p:nvSpPr>
            <p:spPr>
              <a:xfrm>
                <a:off x="5244414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5" y="4"/>
                      <a:pt x="870" y="11"/>
                    </a:cubicBezTo>
                    <a:cubicBezTo>
                      <a:pt x="191" y="130"/>
                      <a:pt x="1" y="1011"/>
                      <a:pt x="560" y="1404"/>
                    </a:cubicBezTo>
                    <a:cubicBezTo>
                      <a:pt x="702" y="1501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0"/>
                    </a:cubicBezTo>
                    <a:cubicBezTo>
                      <a:pt x="1689" y="258"/>
                      <a:pt x="1367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2"/>
              <p:cNvSpPr/>
              <p:nvPr/>
            </p:nvSpPr>
            <p:spPr>
              <a:xfrm>
                <a:off x="5311601" y="3314856"/>
                <a:ext cx="125085" cy="43996"/>
              </a:xfrm>
              <a:custGeom>
                <a:rect b="b" l="l" r="r" t="t"/>
                <a:pathLst>
                  <a:path extrusionOk="0" h="1364" w="3878">
                    <a:moveTo>
                      <a:pt x="3271" y="0"/>
                    </a:moveTo>
                    <a:cubicBezTo>
                      <a:pt x="3235" y="0"/>
                      <a:pt x="3197" y="4"/>
                      <a:pt x="3157" y="13"/>
                    </a:cubicBezTo>
                    <a:lnTo>
                      <a:pt x="3169" y="13"/>
                    </a:lnTo>
                    <a:lnTo>
                      <a:pt x="573" y="489"/>
                    </a:lnTo>
                    <a:cubicBezTo>
                      <a:pt x="1" y="555"/>
                      <a:pt x="100" y="1364"/>
                      <a:pt x="597" y="1364"/>
                    </a:cubicBezTo>
                    <a:cubicBezTo>
                      <a:pt x="638" y="1364"/>
                      <a:pt x="682" y="1358"/>
                      <a:pt x="728" y="1347"/>
                    </a:cubicBezTo>
                    <a:lnTo>
                      <a:pt x="3311" y="870"/>
                    </a:lnTo>
                    <a:cubicBezTo>
                      <a:pt x="3878" y="793"/>
                      <a:pt x="3771" y="0"/>
                      <a:pt x="327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2"/>
              <p:cNvSpPr/>
              <p:nvPr/>
            </p:nvSpPr>
            <p:spPr>
              <a:xfrm>
                <a:off x="5257090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3" y="1146"/>
                      <a:pt x="1763" y="635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2"/>
              <p:cNvSpPr/>
              <p:nvPr/>
            </p:nvSpPr>
            <p:spPr>
              <a:xfrm>
                <a:off x="5326599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2"/>
                      <a:pt x="3096" y="3"/>
                    </a:cubicBezTo>
                    <a:lnTo>
                      <a:pt x="501" y="467"/>
                    </a:lnTo>
                    <a:cubicBezTo>
                      <a:pt x="1" y="619"/>
                      <a:pt x="126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2"/>
              <p:cNvSpPr/>
              <p:nvPr/>
            </p:nvSpPr>
            <p:spPr>
              <a:xfrm>
                <a:off x="5270540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2"/>
              <p:cNvSpPr/>
              <p:nvPr/>
            </p:nvSpPr>
            <p:spPr>
              <a:xfrm>
                <a:off x="5339792" y="3458810"/>
                <a:ext cx="121892" cy="43577"/>
              </a:xfrm>
              <a:custGeom>
                <a:rect b="b" l="l" r="r" t="t"/>
                <a:pathLst>
                  <a:path extrusionOk="0" h="1351" w="3779">
                    <a:moveTo>
                      <a:pt x="3152" y="1"/>
                    </a:moveTo>
                    <a:cubicBezTo>
                      <a:pt x="3136" y="1"/>
                      <a:pt x="3120" y="2"/>
                      <a:pt x="3104" y="3"/>
                    </a:cubicBezTo>
                    <a:lnTo>
                      <a:pt x="509" y="479"/>
                    </a:lnTo>
                    <a:cubicBezTo>
                      <a:pt x="0" y="618"/>
                      <a:pt x="120" y="1350"/>
                      <a:pt x="627" y="1350"/>
                    </a:cubicBezTo>
                    <a:cubicBezTo>
                      <a:pt x="643" y="1350"/>
                      <a:pt x="659" y="1350"/>
                      <a:pt x="675" y="1348"/>
                    </a:cubicBezTo>
                    <a:lnTo>
                      <a:pt x="3259" y="872"/>
                    </a:lnTo>
                    <a:cubicBezTo>
                      <a:pt x="3779" y="733"/>
                      <a:pt x="3660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2"/>
              <p:cNvSpPr/>
              <p:nvPr/>
            </p:nvSpPr>
            <p:spPr>
              <a:xfrm>
                <a:off x="5212933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4" y="0"/>
                      <a:pt x="1900" y="466"/>
                      <a:pt x="1227" y="1331"/>
                    </a:cubicBezTo>
                    <a:lnTo>
                      <a:pt x="6966" y="4963"/>
                    </a:lnTo>
                    <a:cubicBezTo>
                      <a:pt x="7728" y="3391"/>
                      <a:pt x="7251" y="1474"/>
                      <a:pt x="5775" y="534"/>
                    </a:cubicBezTo>
                    <a:cubicBezTo>
                      <a:pt x="5207" y="173"/>
                      <a:pt x="4572" y="0"/>
                      <a:pt x="3944" y="0"/>
                    </a:cubicBezTo>
                    <a:close/>
                    <a:moveTo>
                      <a:pt x="822" y="1974"/>
                    </a:moveTo>
                    <a:lnTo>
                      <a:pt x="822" y="1974"/>
                    </a:lnTo>
                    <a:cubicBezTo>
                      <a:pt x="1" y="3546"/>
                      <a:pt x="524" y="5475"/>
                      <a:pt x="2025" y="6415"/>
                    </a:cubicBezTo>
                    <a:cubicBezTo>
                      <a:pt x="2587" y="6775"/>
                      <a:pt x="3218" y="6948"/>
                      <a:pt x="3842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22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22"/>
              <p:cNvSpPr/>
              <p:nvPr/>
            </p:nvSpPr>
            <p:spPr>
              <a:xfrm>
                <a:off x="5682211" y="3300663"/>
                <a:ext cx="196304" cy="181660"/>
              </a:xfrm>
              <a:custGeom>
                <a:rect b="b" l="l" r="r" t="t"/>
                <a:pathLst>
                  <a:path extrusionOk="0" h="5632" w="6086">
                    <a:moveTo>
                      <a:pt x="3609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2"/>
              <p:cNvSpPr/>
              <p:nvPr/>
            </p:nvSpPr>
            <p:spPr>
              <a:xfrm>
                <a:off x="5814714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80" y="0"/>
                    </a:moveTo>
                    <a:cubicBezTo>
                      <a:pt x="3174" y="0"/>
                      <a:pt x="2765" y="118"/>
                      <a:pt x="2406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8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2"/>
              <p:cNvSpPr/>
              <p:nvPr/>
            </p:nvSpPr>
            <p:spPr>
              <a:xfrm>
                <a:off x="5624636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10" y="0"/>
                    </a:moveTo>
                    <a:cubicBezTo>
                      <a:pt x="4832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36" y="5638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0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94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1" y="2"/>
                      <a:pt x="5030" y="0"/>
                      <a:pt x="5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2"/>
              <p:cNvSpPr/>
              <p:nvPr/>
            </p:nvSpPr>
            <p:spPr>
              <a:xfrm>
                <a:off x="5182226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84"/>
                      <a:pt x="4751" y="1387"/>
                      <a:pt x="4632" y="1542"/>
                    </a:cubicBezTo>
                    <a:lnTo>
                      <a:pt x="3834" y="1684"/>
                    </a:lnTo>
                    <a:cubicBezTo>
                      <a:pt x="3667" y="1589"/>
                      <a:pt x="3548" y="1434"/>
                      <a:pt x="3512" y="1244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67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87" y="10757"/>
                    </a:lnTo>
                    <a:cubicBezTo>
                      <a:pt x="9835" y="11055"/>
                      <a:pt x="9644" y="11340"/>
                      <a:pt x="9346" y="11400"/>
                    </a:cubicBezTo>
                    <a:lnTo>
                      <a:pt x="3084" y="12543"/>
                    </a:lnTo>
                    <a:cubicBezTo>
                      <a:pt x="3053" y="12548"/>
                      <a:pt x="3023" y="12550"/>
                      <a:pt x="2992" y="12550"/>
                    </a:cubicBezTo>
                    <a:cubicBezTo>
                      <a:pt x="2730" y="12550"/>
                      <a:pt x="2494" y="12369"/>
                      <a:pt x="2441" y="12102"/>
                    </a:cubicBezTo>
                    <a:lnTo>
                      <a:pt x="1060" y="4530"/>
                    </a:lnTo>
                    <a:cubicBezTo>
                      <a:pt x="1012" y="4232"/>
                      <a:pt x="1203" y="3947"/>
                      <a:pt x="1512" y="3899"/>
                    </a:cubicBezTo>
                    <a:lnTo>
                      <a:pt x="2250" y="3768"/>
                    </a:lnTo>
                    <a:cubicBezTo>
                      <a:pt x="2292" y="3968"/>
                      <a:pt x="2474" y="4121"/>
                      <a:pt x="2680" y="4121"/>
                    </a:cubicBezTo>
                    <a:cubicBezTo>
                      <a:pt x="2707" y="4121"/>
                      <a:pt x="2735" y="4119"/>
                      <a:pt x="2762" y="4113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7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79" y="1637"/>
                      <a:pt x="3286" y="1780"/>
                    </a:cubicBezTo>
                    <a:lnTo>
                      <a:pt x="2512" y="1923"/>
                    </a:lnTo>
                    <a:cubicBezTo>
                      <a:pt x="2191" y="1982"/>
                      <a:pt x="1988" y="2292"/>
                      <a:pt x="2036" y="2601"/>
                    </a:cubicBezTo>
                    <a:lnTo>
                      <a:pt x="2096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3" y="4161"/>
                    </a:cubicBezTo>
                    <a:lnTo>
                      <a:pt x="1667" y="12793"/>
                    </a:lnTo>
                    <a:cubicBezTo>
                      <a:pt x="1741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49" y="12162"/>
                    </a:lnTo>
                    <a:cubicBezTo>
                      <a:pt x="10525" y="12079"/>
                      <a:pt x="10847" y="11602"/>
                      <a:pt x="10763" y="11126"/>
                    </a:cubicBezTo>
                    <a:lnTo>
                      <a:pt x="9192" y="2494"/>
                    </a:lnTo>
                    <a:cubicBezTo>
                      <a:pt x="9108" y="2064"/>
                      <a:pt x="8737" y="1763"/>
                      <a:pt x="8316" y="1763"/>
                    </a:cubicBezTo>
                    <a:cubicBezTo>
                      <a:pt x="8259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810" y="1732"/>
                    </a:lnTo>
                    <a:cubicBezTo>
                      <a:pt x="6756" y="1451"/>
                      <a:pt x="6497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79" y="1434"/>
                    </a:lnTo>
                    <a:cubicBezTo>
                      <a:pt x="5227" y="1268"/>
                      <a:pt x="5239" y="1089"/>
                      <a:pt x="5215" y="910"/>
                    </a:cubicBezTo>
                    <a:cubicBezTo>
                      <a:pt x="5119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2"/>
              <p:cNvSpPr/>
              <p:nvPr/>
            </p:nvSpPr>
            <p:spPr>
              <a:xfrm>
                <a:off x="5244414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5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1"/>
                    </a:cubicBezTo>
                    <a:cubicBezTo>
                      <a:pt x="1689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2"/>
              <p:cNvSpPr/>
              <p:nvPr/>
            </p:nvSpPr>
            <p:spPr>
              <a:xfrm>
                <a:off x="5312149" y="4339952"/>
                <a:ext cx="123988" cy="43383"/>
              </a:xfrm>
              <a:custGeom>
                <a:rect b="b" l="l" r="r" t="t"/>
                <a:pathLst>
                  <a:path extrusionOk="0" h="1345" w="3844">
                    <a:moveTo>
                      <a:pt x="3236" y="0"/>
                    </a:moveTo>
                    <a:cubicBezTo>
                      <a:pt x="3205" y="0"/>
                      <a:pt x="3173" y="3"/>
                      <a:pt x="3140" y="10"/>
                    </a:cubicBezTo>
                    <a:lnTo>
                      <a:pt x="3152" y="10"/>
                    </a:lnTo>
                    <a:lnTo>
                      <a:pt x="556" y="474"/>
                    </a:lnTo>
                    <a:cubicBezTo>
                      <a:pt x="1" y="552"/>
                      <a:pt x="98" y="1344"/>
                      <a:pt x="597" y="1344"/>
                    </a:cubicBezTo>
                    <a:cubicBezTo>
                      <a:pt x="633" y="1344"/>
                      <a:pt x="671" y="1340"/>
                      <a:pt x="711" y="1331"/>
                    </a:cubicBezTo>
                    <a:lnTo>
                      <a:pt x="3294" y="867"/>
                    </a:lnTo>
                    <a:cubicBezTo>
                      <a:pt x="3844" y="766"/>
                      <a:pt x="3728" y="0"/>
                      <a:pt x="323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2"/>
              <p:cNvSpPr/>
              <p:nvPr/>
            </p:nvSpPr>
            <p:spPr>
              <a:xfrm>
                <a:off x="5257090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3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2"/>
              <p:cNvSpPr/>
              <p:nvPr/>
            </p:nvSpPr>
            <p:spPr>
              <a:xfrm>
                <a:off x="5326599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1"/>
                      <a:pt x="3096" y="3"/>
                    </a:cubicBezTo>
                    <a:lnTo>
                      <a:pt x="501" y="467"/>
                    </a:lnTo>
                    <a:cubicBezTo>
                      <a:pt x="1" y="618"/>
                      <a:pt x="126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2"/>
              <p:cNvSpPr/>
              <p:nvPr/>
            </p:nvSpPr>
            <p:spPr>
              <a:xfrm>
                <a:off x="5270540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0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6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2"/>
              <p:cNvSpPr/>
              <p:nvPr/>
            </p:nvSpPr>
            <p:spPr>
              <a:xfrm>
                <a:off x="5339630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0" y="605"/>
                      <a:pt x="110" y="1354"/>
                      <a:pt x="612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64" y="885"/>
                    </a:lnTo>
                    <a:cubicBezTo>
                      <a:pt x="3792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22"/>
              <p:cNvSpPr/>
              <p:nvPr/>
            </p:nvSpPr>
            <p:spPr>
              <a:xfrm>
                <a:off x="5212933" y="4806843"/>
                <a:ext cx="250815" cy="224624"/>
              </a:xfrm>
              <a:custGeom>
                <a:rect b="b" l="l" r="r" t="t"/>
                <a:pathLst>
                  <a:path extrusionOk="0" h="6964" w="7776">
                    <a:moveTo>
                      <a:pt x="3943" y="1"/>
                    </a:moveTo>
                    <a:cubicBezTo>
                      <a:pt x="2906" y="1"/>
                      <a:pt x="1888" y="470"/>
                      <a:pt x="1227" y="1346"/>
                    </a:cubicBezTo>
                    <a:lnTo>
                      <a:pt x="6966" y="4978"/>
                    </a:lnTo>
                    <a:cubicBezTo>
                      <a:pt x="7775" y="3406"/>
                      <a:pt x="7251" y="1465"/>
                      <a:pt x="5763" y="525"/>
                    </a:cubicBezTo>
                    <a:cubicBezTo>
                      <a:pt x="5199" y="171"/>
                      <a:pt x="4568" y="1"/>
                      <a:pt x="3943" y="1"/>
                    </a:cubicBezTo>
                    <a:close/>
                    <a:moveTo>
                      <a:pt x="822" y="1989"/>
                    </a:moveTo>
                    <a:lnTo>
                      <a:pt x="822" y="1989"/>
                    </a:lnTo>
                    <a:cubicBezTo>
                      <a:pt x="1" y="3561"/>
                      <a:pt x="524" y="5490"/>
                      <a:pt x="2025" y="6430"/>
                    </a:cubicBezTo>
                    <a:cubicBezTo>
                      <a:pt x="2587" y="6790"/>
                      <a:pt x="3218" y="6963"/>
                      <a:pt x="3842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2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2"/>
              <p:cNvSpPr/>
              <p:nvPr/>
            </p:nvSpPr>
            <p:spPr>
              <a:xfrm>
                <a:off x="5682211" y="4325276"/>
                <a:ext cx="196304" cy="181918"/>
              </a:xfrm>
              <a:custGeom>
                <a:rect b="b" l="l" r="r" t="t"/>
                <a:pathLst>
                  <a:path extrusionOk="0" h="5640" w="6086">
                    <a:moveTo>
                      <a:pt x="3609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4" y="5640"/>
                      <a:pt x="2508" y="5640"/>
                    </a:cubicBezTo>
                    <a:cubicBezTo>
                      <a:pt x="2916" y="5640"/>
                      <a:pt x="3329" y="5522"/>
                      <a:pt x="3692" y="5275"/>
                    </a:cubicBezTo>
                    <a:lnTo>
                      <a:pt x="6085" y="364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2"/>
              <p:cNvSpPr/>
              <p:nvPr/>
            </p:nvSpPr>
            <p:spPr>
              <a:xfrm>
                <a:off x="5814714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80" y="1"/>
                    </a:moveTo>
                    <a:cubicBezTo>
                      <a:pt x="3174" y="1"/>
                      <a:pt x="2765" y="119"/>
                      <a:pt x="2406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2"/>
              <p:cNvSpPr/>
              <p:nvPr/>
            </p:nvSpPr>
            <p:spPr>
              <a:xfrm>
                <a:off x="5624636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39"/>
                    </a:lnTo>
                    <a:cubicBezTo>
                      <a:pt x="699" y="3338"/>
                      <a:pt x="683" y="3337"/>
                      <a:pt x="668" y="3337"/>
                    </a:cubicBezTo>
                    <a:cubicBezTo>
                      <a:pt x="475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5" y="7331"/>
                      <a:pt x="10064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94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22"/>
              <p:cNvSpPr/>
              <p:nvPr/>
            </p:nvSpPr>
            <p:spPr>
              <a:xfrm>
                <a:off x="4157614" y="3173353"/>
                <a:ext cx="349483" cy="435765"/>
              </a:xfrm>
              <a:custGeom>
                <a:rect b="b" l="l" r="r" t="t"/>
                <a:pathLst>
                  <a:path extrusionOk="0" h="13510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73"/>
                      <a:pt x="4751" y="1364"/>
                      <a:pt x="4632" y="1519"/>
                    </a:cubicBezTo>
                    <a:lnTo>
                      <a:pt x="3834" y="1662"/>
                    </a:lnTo>
                    <a:cubicBezTo>
                      <a:pt x="3655" y="1566"/>
                      <a:pt x="3536" y="1400"/>
                      <a:pt x="3501" y="1209"/>
                    </a:cubicBez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60" y="2722"/>
                    </a:moveTo>
                    <a:cubicBezTo>
                      <a:pt x="8116" y="2722"/>
                      <a:pt x="8342" y="2901"/>
                      <a:pt x="8394" y="3162"/>
                    </a:cubicBezTo>
                    <a:lnTo>
                      <a:pt x="9775" y="10746"/>
                    </a:lnTo>
                    <a:cubicBezTo>
                      <a:pt x="9835" y="11044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5"/>
                      <a:pt x="2429" y="12068"/>
                    </a:cubicBezTo>
                    <a:lnTo>
                      <a:pt x="1048" y="4507"/>
                    </a:lnTo>
                    <a:cubicBezTo>
                      <a:pt x="1000" y="4210"/>
                      <a:pt x="1191" y="3924"/>
                      <a:pt x="1500" y="3864"/>
                    </a:cubicBezTo>
                    <a:lnTo>
                      <a:pt x="2239" y="3733"/>
                    </a:lnTo>
                    <a:cubicBezTo>
                      <a:pt x="2280" y="3942"/>
                      <a:pt x="2460" y="4087"/>
                      <a:pt x="2664" y="4087"/>
                    </a:cubicBezTo>
                    <a:cubicBezTo>
                      <a:pt x="2693" y="4087"/>
                      <a:pt x="2721" y="4084"/>
                      <a:pt x="2751" y="4079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8" y="2726"/>
                      <a:pt x="7824" y="2722"/>
                      <a:pt x="7860" y="2722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7"/>
                      <a:pt x="3941" y="19"/>
                    </a:cubicBezTo>
                    <a:cubicBezTo>
                      <a:pt x="3358" y="126"/>
                      <a:pt x="2965" y="697"/>
                      <a:pt x="3072" y="1281"/>
                    </a:cubicBezTo>
                    <a:cubicBezTo>
                      <a:pt x="3096" y="1459"/>
                      <a:pt x="3179" y="1626"/>
                      <a:pt x="3286" y="1757"/>
                    </a:cubicBezTo>
                    <a:lnTo>
                      <a:pt x="2512" y="1912"/>
                    </a:lnTo>
                    <a:cubicBezTo>
                      <a:pt x="2191" y="1971"/>
                      <a:pt x="1977" y="2281"/>
                      <a:pt x="2036" y="2590"/>
                    </a:cubicBezTo>
                    <a:lnTo>
                      <a:pt x="2084" y="2876"/>
                    </a:lnTo>
                    <a:lnTo>
                      <a:pt x="798" y="3102"/>
                    </a:lnTo>
                    <a:cubicBezTo>
                      <a:pt x="310" y="3197"/>
                      <a:pt x="0" y="3662"/>
                      <a:pt x="84" y="4150"/>
                    </a:cubicBezTo>
                    <a:lnTo>
                      <a:pt x="1655" y="12770"/>
                    </a:lnTo>
                    <a:cubicBezTo>
                      <a:pt x="1740" y="13206"/>
                      <a:pt x="2120" y="13510"/>
                      <a:pt x="2540" y="13510"/>
                    </a:cubicBezTo>
                    <a:cubicBezTo>
                      <a:pt x="2590" y="13510"/>
                      <a:pt x="2640" y="13505"/>
                      <a:pt x="2691" y="13496"/>
                    </a:cubicBezTo>
                    <a:lnTo>
                      <a:pt x="10037" y="12151"/>
                    </a:lnTo>
                    <a:cubicBezTo>
                      <a:pt x="10513" y="12068"/>
                      <a:pt x="10835" y="11591"/>
                      <a:pt x="10752" y="11115"/>
                    </a:cubicBezTo>
                    <a:lnTo>
                      <a:pt x="9180" y="2483"/>
                    </a:lnTo>
                    <a:cubicBezTo>
                      <a:pt x="9095" y="2047"/>
                      <a:pt x="8715" y="1744"/>
                      <a:pt x="8287" y="1744"/>
                    </a:cubicBezTo>
                    <a:cubicBezTo>
                      <a:pt x="8236" y="1744"/>
                      <a:pt x="8184" y="1748"/>
                      <a:pt x="8132" y="1757"/>
                    </a:cubicBezTo>
                    <a:lnTo>
                      <a:pt x="6858" y="1995"/>
                    </a:lnTo>
                    <a:lnTo>
                      <a:pt x="6811" y="1721"/>
                    </a:lnTo>
                    <a:cubicBezTo>
                      <a:pt x="6747" y="1436"/>
                      <a:pt x="6506" y="1235"/>
                      <a:pt x="6227" y="1235"/>
                    </a:cubicBezTo>
                    <a:cubicBezTo>
                      <a:pt x="6192" y="1235"/>
                      <a:pt x="6156" y="1238"/>
                      <a:pt x="6120" y="1245"/>
                    </a:cubicBezTo>
                    <a:lnTo>
                      <a:pt x="5179" y="1412"/>
                    </a:lnTo>
                    <a:cubicBezTo>
                      <a:pt x="5227" y="1245"/>
                      <a:pt x="5239" y="1066"/>
                      <a:pt x="5203" y="900"/>
                    </a:cubicBezTo>
                    <a:cubicBezTo>
                      <a:pt x="5108" y="370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22"/>
              <p:cNvSpPr/>
              <p:nvPr/>
            </p:nvSpPr>
            <p:spPr>
              <a:xfrm>
                <a:off x="4219446" y="332975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2" y="134"/>
                      <a:pt x="0" y="1015"/>
                      <a:pt x="572" y="1408"/>
                    </a:cubicBezTo>
                    <a:cubicBezTo>
                      <a:pt x="713" y="1505"/>
                      <a:pt x="865" y="1549"/>
                      <a:pt x="1012" y="1549"/>
                    </a:cubicBezTo>
                    <a:cubicBezTo>
                      <a:pt x="1460" y="1549"/>
                      <a:pt x="1864" y="1146"/>
                      <a:pt x="1774" y="634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22"/>
              <p:cNvSpPr/>
              <p:nvPr/>
            </p:nvSpPr>
            <p:spPr>
              <a:xfrm>
                <a:off x="4287569" y="3315210"/>
                <a:ext cx="124924" cy="43512"/>
              </a:xfrm>
              <a:custGeom>
                <a:rect b="b" l="l" r="r" t="t"/>
                <a:pathLst>
                  <a:path extrusionOk="0" h="1349" w="3873">
                    <a:moveTo>
                      <a:pt x="3265" y="1"/>
                    </a:moveTo>
                    <a:cubicBezTo>
                      <a:pt x="3229" y="1"/>
                      <a:pt x="3191" y="5"/>
                      <a:pt x="3151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0" y="567"/>
                      <a:pt x="107" y="1349"/>
                      <a:pt x="597" y="1349"/>
                    </a:cubicBezTo>
                    <a:cubicBezTo>
                      <a:pt x="632" y="1349"/>
                      <a:pt x="670" y="1344"/>
                      <a:pt x="710" y="1336"/>
                    </a:cubicBezTo>
                    <a:lnTo>
                      <a:pt x="3317" y="871"/>
                    </a:lnTo>
                    <a:cubicBezTo>
                      <a:pt x="3873" y="793"/>
                      <a:pt x="3765" y="1"/>
                      <a:pt x="326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22"/>
              <p:cNvSpPr/>
              <p:nvPr/>
            </p:nvSpPr>
            <p:spPr>
              <a:xfrm>
                <a:off x="4232090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80" y="1"/>
                      <a:pt x="931" y="6"/>
                      <a:pt x="882" y="15"/>
                    </a:cubicBezTo>
                    <a:cubicBezTo>
                      <a:pt x="203" y="134"/>
                      <a:pt x="1" y="1015"/>
                      <a:pt x="572" y="1408"/>
                    </a:cubicBezTo>
                    <a:cubicBezTo>
                      <a:pt x="711" y="1505"/>
                      <a:pt x="861" y="1549"/>
                      <a:pt x="1008" y="1549"/>
                    </a:cubicBezTo>
                    <a:cubicBezTo>
                      <a:pt x="1455" y="1549"/>
                      <a:pt x="1865" y="1146"/>
                      <a:pt x="1775" y="635"/>
                    </a:cubicBezTo>
                    <a:cubicBezTo>
                      <a:pt x="1701" y="267"/>
                      <a:pt x="1387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22"/>
              <p:cNvSpPr/>
              <p:nvPr/>
            </p:nvSpPr>
            <p:spPr>
              <a:xfrm>
                <a:off x="4301987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2"/>
                      <a:pt x="3097" y="3"/>
                    </a:cubicBezTo>
                    <a:lnTo>
                      <a:pt x="501" y="467"/>
                    </a:lnTo>
                    <a:cubicBezTo>
                      <a:pt x="1" y="619"/>
                      <a:pt x="114" y="1350"/>
                      <a:pt x="620" y="1350"/>
                    </a:cubicBezTo>
                    <a:cubicBezTo>
                      <a:pt x="631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22"/>
              <p:cNvSpPr/>
              <p:nvPr/>
            </p:nvSpPr>
            <p:spPr>
              <a:xfrm>
                <a:off x="4245928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5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22"/>
              <p:cNvSpPr/>
              <p:nvPr/>
            </p:nvSpPr>
            <p:spPr>
              <a:xfrm>
                <a:off x="4315179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0" y="616"/>
                      <a:pt x="120" y="1348"/>
                      <a:pt x="628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59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22"/>
              <p:cNvSpPr/>
              <p:nvPr/>
            </p:nvSpPr>
            <p:spPr>
              <a:xfrm>
                <a:off x="4189869" y="3782231"/>
                <a:ext cx="248880" cy="224075"/>
              </a:xfrm>
              <a:custGeom>
                <a:rect b="b" l="l" r="r" t="t"/>
                <a:pathLst>
                  <a:path extrusionOk="0" h="6947" w="7716">
                    <a:moveTo>
                      <a:pt x="3892" y="1"/>
                    </a:moveTo>
                    <a:cubicBezTo>
                      <a:pt x="2858" y="1"/>
                      <a:pt x="1840" y="470"/>
                      <a:pt x="1179" y="1346"/>
                    </a:cubicBezTo>
                    <a:lnTo>
                      <a:pt x="6906" y="4978"/>
                    </a:lnTo>
                    <a:cubicBezTo>
                      <a:pt x="7716" y="3406"/>
                      <a:pt x="7192" y="1477"/>
                      <a:pt x="5703" y="525"/>
                    </a:cubicBezTo>
                    <a:cubicBezTo>
                      <a:pt x="5144" y="171"/>
                      <a:pt x="4515" y="1"/>
                      <a:pt x="3892" y="1"/>
                    </a:cubicBezTo>
                    <a:close/>
                    <a:moveTo>
                      <a:pt x="762" y="1989"/>
                    </a:moveTo>
                    <a:lnTo>
                      <a:pt x="762" y="1989"/>
                    </a:lnTo>
                    <a:cubicBezTo>
                      <a:pt x="0" y="3561"/>
                      <a:pt x="477" y="5478"/>
                      <a:pt x="1953" y="6418"/>
                    </a:cubicBezTo>
                    <a:cubicBezTo>
                      <a:pt x="2522" y="6775"/>
                      <a:pt x="3157" y="6947"/>
                      <a:pt x="3786" y="6947"/>
                    </a:cubicBezTo>
                    <a:cubicBezTo>
                      <a:pt x="4816" y="6947"/>
                      <a:pt x="5828" y="6486"/>
                      <a:pt x="6501" y="5621"/>
                    </a:cubicBezTo>
                    <a:lnTo>
                      <a:pt x="76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22"/>
              <p:cNvSpPr/>
              <p:nvPr/>
            </p:nvSpPr>
            <p:spPr>
              <a:xfrm>
                <a:off x="4657631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596" y="1"/>
                    </a:moveTo>
                    <a:lnTo>
                      <a:pt x="1215" y="1620"/>
                    </a:lnTo>
                    <a:cubicBezTo>
                      <a:pt x="250" y="2275"/>
                      <a:pt x="0" y="3584"/>
                      <a:pt x="655" y="4549"/>
                    </a:cubicBezTo>
                    <a:lnTo>
                      <a:pt x="774" y="4715"/>
                    </a:lnTo>
                    <a:cubicBezTo>
                      <a:pt x="1176" y="5311"/>
                      <a:pt x="1838" y="5632"/>
                      <a:pt x="2514" y="5632"/>
                    </a:cubicBezTo>
                    <a:cubicBezTo>
                      <a:pt x="2919" y="5632"/>
                      <a:pt x="3329" y="5516"/>
                      <a:pt x="3691" y="5275"/>
                    </a:cubicBezTo>
                    <a:lnTo>
                      <a:pt x="6084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22"/>
              <p:cNvSpPr/>
              <p:nvPr/>
            </p:nvSpPr>
            <p:spPr>
              <a:xfrm>
                <a:off x="4790102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22"/>
              <p:cNvSpPr/>
              <p:nvPr/>
            </p:nvSpPr>
            <p:spPr>
              <a:xfrm>
                <a:off x="4600023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8"/>
                    </a:lnTo>
                    <a:cubicBezTo>
                      <a:pt x="0" y="5840"/>
                      <a:pt x="143" y="6019"/>
                      <a:pt x="345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5" y="10676"/>
                      <a:pt x="6051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1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82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22"/>
              <p:cNvSpPr/>
              <p:nvPr/>
            </p:nvSpPr>
            <p:spPr>
              <a:xfrm>
                <a:off x="4157614" y="4197965"/>
                <a:ext cx="349483" cy="435378"/>
              </a:xfrm>
              <a:custGeom>
                <a:rect b="b" l="l" r="r" t="t"/>
                <a:pathLst>
                  <a:path extrusionOk="0" h="13498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61"/>
                      <a:pt x="4751" y="1364"/>
                      <a:pt x="4632" y="1519"/>
                    </a:cubicBezTo>
                    <a:lnTo>
                      <a:pt x="3834" y="1661"/>
                    </a:lnTo>
                    <a:cubicBezTo>
                      <a:pt x="3667" y="1566"/>
                      <a:pt x="3536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2" y="2911"/>
                      <a:pt x="8394" y="3173"/>
                    </a:cubicBezTo>
                    <a:lnTo>
                      <a:pt x="9775" y="10734"/>
                    </a:lnTo>
                    <a:cubicBezTo>
                      <a:pt x="9835" y="11043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6"/>
                      <a:pt x="2429" y="12079"/>
                    </a:cubicBezTo>
                    <a:lnTo>
                      <a:pt x="1048" y="4507"/>
                    </a:lnTo>
                    <a:cubicBezTo>
                      <a:pt x="1000" y="4209"/>
                      <a:pt x="1203" y="3924"/>
                      <a:pt x="1500" y="3876"/>
                    </a:cubicBezTo>
                    <a:lnTo>
                      <a:pt x="2239" y="3745"/>
                    </a:lnTo>
                    <a:cubicBezTo>
                      <a:pt x="2281" y="3945"/>
                      <a:pt x="2462" y="4098"/>
                      <a:pt x="2668" y="4098"/>
                    </a:cubicBezTo>
                    <a:cubicBezTo>
                      <a:pt x="2695" y="4098"/>
                      <a:pt x="2723" y="4096"/>
                      <a:pt x="2751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6" y="2726"/>
                      <a:pt x="7821" y="2723"/>
                      <a:pt x="7856" y="2723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1" y="18"/>
                    </a:cubicBezTo>
                    <a:cubicBezTo>
                      <a:pt x="3358" y="125"/>
                      <a:pt x="2965" y="697"/>
                      <a:pt x="3072" y="1280"/>
                    </a:cubicBezTo>
                    <a:cubicBezTo>
                      <a:pt x="3096" y="1459"/>
                      <a:pt x="3179" y="1614"/>
                      <a:pt x="3286" y="1757"/>
                    </a:cubicBezTo>
                    <a:lnTo>
                      <a:pt x="2512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22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20" y="13497"/>
                      <a:pt x="2540" y="13497"/>
                    </a:cubicBezTo>
                    <a:cubicBezTo>
                      <a:pt x="2590" y="13497"/>
                      <a:pt x="2640" y="13493"/>
                      <a:pt x="2691" y="13484"/>
                    </a:cubicBezTo>
                    <a:lnTo>
                      <a:pt x="10037" y="12139"/>
                    </a:lnTo>
                    <a:cubicBezTo>
                      <a:pt x="10513" y="12056"/>
                      <a:pt x="10835" y="11579"/>
                      <a:pt x="10752" y="11103"/>
                    </a:cubicBezTo>
                    <a:lnTo>
                      <a:pt x="9180" y="2471"/>
                    </a:lnTo>
                    <a:cubicBezTo>
                      <a:pt x="9096" y="2041"/>
                      <a:pt x="8725" y="1740"/>
                      <a:pt x="8304" y="1740"/>
                    </a:cubicBezTo>
                    <a:cubicBezTo>
                      <a:pt x="8247" y="1740"/>
                      <a:pt x="8190" y="1745"/>
                      <a:pt x="8132" y="1757"/>
                    </a:cubicBezTo>
                    <a:lnTo>
                      <a:pt x="6858" y="1995"/>
                    </a:lnTo>
                    <a:lnTo>
                      <a:pt x="6811" y="1709"/>
                    </a:lnTo>
                    <a:cubicBezTo>
                      <a:pt x="6746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79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22"/>
              <p:cNvSpPr/>
              <p:nvPr/>
            </p:nvSpPr>
            <p:spPr>
              <a:xfrm>
                <a:off x="4219446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3" y="1502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2"/>
              <p:cNvSpPr/>
              <p:nvPr/>
            </p:nvSpPr>
            <p:spPr>
              <a:xfrm>
                <a:off x="4288117" y="4339952"/>
                <a:ext cx="123827" cy="43254"/>
              </a:xfrm>
              <a:custGeom>
                <a:rect b="b" l="l" r="r" t="t"/>
                <a:pathLst>
                  <a:path extrusionOk="0" h="1341" w="3839">
                    <a:moveTo>
                      <a:pt x="3230" y="0"/>
                    </a:moveTo>
                    <a:cubicBezTo>
                      <a:pt x="3199" y="0"/>
                      <a:pt x="3167" y="3"/>
                      <a:pt x="3134" y="10"/>
                    </a:cubicBez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7" y="1341"/>
                      <a:pt x="659" y="1338"/>
                      <a:pt x="693" y="1331"/>
                    </a:cubicBezTo>
                    <a:lnTo>
                      <a:pt x="3300" y="867"/>
                    </a:lnTo>
                    <a:cubicBezTo>
                      <a:pt x="3838" y="766"/>
                      <a:pt x="3722" y="0"/>
                      <a:pt x="323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22"/>
              <p:cNvSpPr/>
              <p:nvPr/>
            </p:nvSpPr>
            <p:spPr>
              <a:xfrm>
                <a:off x="4232090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7" y="5"/>
                      <a:pt x="882" y="12"/>
                    </a:cubicBezTo>
                    <a:cubicBezTo>
                      <a:pt x="203" y="131"/>
                      <a:pt x="1" y="1012"/>
                      <a:pt x="572" y="1405"/>
                    </a:cubicBezTo>
                    <a:cubicBezTo>
                      <a:pt x="711" y="1502"/>
                      <a:pt x="861" y="1546"/>
                      <a:pt x="1008" y="1546"/>
                    </a:cubicBezTo>
                    <a:cubicBezTo>
                      <a:pt x="1455" y="1546"/>
                      <a:pt x="1865" y="1142"/>
                      <a:pt x="1775" y="631"/>
                    </a:cubicBezTo>
                    <a:cubicBezTo>
                      <a:pt x="1701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22"/>
              <p:cNvSpPr/>
              <p:nvPr/>
            </p:nvSpPr>
            <p:spPr>
              <a:xfrm>
                <a:off x="4301987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1"/>
                      <a:pt x="3097" y="3"/>
                    </a:cubicBezTo>
                    <a:lnTo>
                      <a:pt x="501" y="467"/>
                    </a:lnTo>
                    <a:cubicBezTo>
                      <a:pt x="1" y="618"/>
                      <a:pt x="114" y="1349"/>
                      <a:pt x="620" y="1349"/>
                    </a:cubicBezTo>
                    <a:cubicBezTo>
                      <a:pt x="631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2"/>
              <p:cNvSpPr/>
              <p:nvPr/>
            </p:nvSpPr>
            <p:spPr>
              <a:xfrm>
                <a:off x="4245928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2"/>
              <p:cNvSpPr/>
              <p:nvPr/>
            </p:nvSpPr>
            <p:spPr>
              <a:xfrm>
                <a:off x="4315018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8" y="0"/>
                    </a:moveTo>
                    <a:cubicBezTo>
                      <a:pt x="3156" y="0"/>
                      <a:pt x="3133" y="2"/>
                      <a:pt x="3109" y="5"/>
                    </a:cubicBezTo>
                    <a:lnTo>
                      <a:pt x="514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64" y="886"/>
                    </a:lnTo>
                    <a:cubicBezTo>
                      <a:pt x="3789" y="749"/>
                      <a:pt x="3680" y="0"/>
                      <a:pt x="31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22"/>
              <p:cNvSpPr/>
              <p:nvPr/>
            </p:nvSpPr>
            <p:spPr>
              <a:xfrm>
                <a:off x="4188320" y="4806940"/>
                <a:ext cx="250428" cy="224592"/>
              </a:xfrm>
              <a:custGeom>
                <a:rect b="b" l="l" r="r" t="t"/>
                <a:pathLst>
                  <a:path extrusionOk="0" h="6963" w="7764">
                    <a:moveTo>
                      <a:pt x="3931" y="1"/>
                    </a:moveTo>
                    <a:cubicBezTo>
                      <a:pt x="2900" y="1"/>
                      <a:pt x="1886" y="469"/>
                      <a:pt x="1227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1" y="534"/>
                    </a:cubicBezTo>
                    <a:cubicBezTo>
                      <a:pt x="5189" y="174"/>
                      <a:pt x="4557" y="1"/>
                      <a:pt x="3931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98"/>
                      <a:pt x="2013" y="6439"/>
                    </a:cubicBezTo>
                    <a:cubicBezTo>
                      <a:pt x="2577" y="6793"/>
                      <a:pt x="3207" y="6963"/>
                      <a:pt x="3830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22"/>
              <p:cNvSpPr/>
              <p:nvPr/>
            </p:nvSpPr>
            <p:spPr>
              <a:xfrm>
                <a:off x="4657631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96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74" y="4715"/>
                    </a:lnTo>
                    <a:cubicBezTo>
                      <a:pt x="1175" y="5316"/>
                      <a:pt x="1834" y="5640"/>
                      <a:pt x="2508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84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2"/>
              <p:cNvSpPr/>
              <p:nvPr/>
            </p:nvSpPr>
            <p:spPr>
              <a:xfrm>
                <a:off x="4790102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2"/>
              <p:cNvSpPr/>
              <p:nvPr/>
            </p:nvSpPr>
            <p:spPr>
              <a:xfrm>
                <a:off x="4600023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5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5" y="7331"/>
                      <a:pt x="10065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82" y="482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22"/>
              <p:cNvSpPr/>
              <p:nvPr/>
            </p:nvSpPr>
            <p:spPr>
              <a:xfrm>
                <a:off x="3133001" y="3172611"/>
                <a:ext cx="349870" cy="436249"/>
              </a:xfrm>
              <a:custGeom>
                <a:rect b="b" l="l" r="r" t="t"/>
                <a:pathLst>
                  <a:path extrusionOk="0" h="13525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96"/>
                      <a:pt x="4751" y="1387"/>
                      <a:pt x="4620" y="1542"/>
                    </a:cubicBezTo>
                    <a:lnTo>
                      <a:pt x="3834" y="1685"/>
                    </a:lnTo>
                    <a:cubicBezTo>
                      <a:pt x="3656" y="1589"/>
                      <a:pt x="3536" y="1423"/>
                      <a:pt x="3501" y="1232"/>
                    </a:cubicBez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2" y="2934"/>
                      <a:pt x="8394" y="3197"/>
                    </a:cubicBezTo>
                    <a:lnTo>
                      <a:pt x="9775" y="10769"/>
                    </a:lnTo>
                    <a:cubicBezTo>
                      <a:pt x="9823" y="11055"/>
                      <a:pt x="9632" y="11341"/>
                      <a:pt x="9347" y="11400"/>
                    </a:cubicBezTo>
                    <a:lnTo>
                      <a:pt x="3072" y="12543"/>
                    </a:lnTo>
                    <a:cubicBezTo>
                      <a:pt x="3043" y="12548"/>
                      <a:pt x="3014" y="12550"/>
                      <a:pt x="2985" y="12550"/>
                    </a:cubicBezTo>
                    <a:cubicBezTo>
                      <a:pt x="2721" y="12550"/>
                      <a:pt x="2484" y="12359"/>
                      <a:pt x="2441" y="12091"/>
                    </a:cubicBezTo>
                    <a:lnTo>
                      <a:pt x="1060" y="4518"/>
                    </a:lnTo>
                    <a:cubicBezTo>
                      <a:pt x="1000" y="4221"/>
                      <a:pt x="1203" y="3935"/>
                      <a:pt x="1500" y="3887"/>
                    </a:cubicBezTo>
                    <a:lnTo>
                      <a:pt x="2251" y="3756"/>
                    </a:lnTo>
                    <a:cubicBezTo>
                      <a:pt x="2282" y="3956"/>
                      <a:pt x="2472" y="4110"/>
                      <a:pt x="2680" y="4110"/>
                    </a:cubicBezTo>
                    <a:cubicBezTo>
                      <a:pt x="2707" y="4110"/>
                      <a:pt x="2735" y="4107"/>
                      <a:pt x="2763" y="4102"/>
                    </a:cubicBezTo>
                    <a:lnTo>
                      <a:pt x="6668" y="3399"/>
                    </a:lnTo>
                    <a:cubicBezTo>
                      <a:pt x="6894" y="3351"/>
                      <a:pt x="7061" y="3125"/>
                      <a:pt x="7013" y="2887"/>
                    </a:cubicBezTo>
                    <a:lnTo>
                      <a:pt x="7751" y="2756"/>
                    </a:lnTo>
                    <a:cubicBezTo>
                      <a:pt x="7786" y="2749"/>
                      <a:pt x="7821" y="2746"/>
                      <a:pt x="7856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096" y="1470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94"/>
                      <a:pt x="1977" y="2292"/>
                      <a:pt x="2036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20"/>
                      <a:pt x="0" y="3685"/>
                      <a:pt x="84" y="4173"/>
                    </a:cubicBezTo>
                    <a:lnTo>
                      <a:pt x="1655" y="12793"/>
                    </a:lnTo>
                    <a:cubicBezTo>
                      <a:pt x="1739" y="13223"/>
                      <a:pt x="2110" y="13524"/>
                      <a:pt x="2531" y="13524"/>
                    </a:cubicBezTo>
                    <a:cubicBezTo>
                      <a:pt x="2588" y="13524"/>
                      <a:pt x="2645" y="13519"/>
                      <a:pt x="2703" y="13507"/>
                    </a:cubicBezTo>
                    <a:lnTo>
                      <a:pt x="10037" y="12174"/>
                    </a:lnTo>
                    <a:cubicBezTo>
                      <a:pt x="10525" y="12079"/>
                      <a:pt x="10847" y="11614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9"/>
                      <a:pt x="8144" y="1780"/>
                    </a:cubicBezTo>
                    <a:lnTo>
                      <a:pt x="6858" y="2018"/>
                    </a:lnTo>
                    <a:lnTo>
                      <a:pt x="6799" y="1744"/>
                    </a:lnTo>
                    <a:cubicBezTo>
                      <a:pt x="6746" y="1459"/>
                      <a:pt x="6506" y="1258"/>
                      <a:pt x="6227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80" y="1435"/>
                    </a:lnTo>
                    <a:cubicBezTo>
                      <a:pt x="5227" y="1268"/>
                      <a:pt x="5239" y="1089"/>
                      <a:pt x="5203" y="911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22"/>
              <p:cNvSpPr/>
              <p:nvPr/>
            </p:nvSpPr>
            <p:spPr>
              <a:xfrm>
                <a:off x="3194834" y="332988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0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2"/>
              <p:cNvSpPr/>
              <p:nvPr/>
            </p:nvSpPr>
            <p:spPr>
              <a:xfrm>
                <a:off x="3262570" y="3315178"/>
                <a:ext cx="125601" cy="43544"/>
              </a:xfrm>
              <a:custGeom>
                <a:rect b="b" l="l" r="r" t="t"/>
                <a:pathLst>
                  <a:path extrusionOk="0" h="1350" w="3894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63" y="3"/>
                    </a:lnTo>
                    <a:lnTo>
                      <a:pt x="567" y="479"/>
                    </a:lnTo>
                    <a:cubicBezTo>
                      <a:pt x="1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18" y="872"/>
                    </a:lnTo>
                    <a:cubicBezTo>
                      <a:pt x="3893" y="817"/>
                      <a:pt x="3790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2"/>
              <p:cNvSpPr/>
              <p:nvPr/>
            </p:nvSpPr>
            <p:spPr>
              <a:xfrm>
                <a:off x="3207510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2"/>
              <p:cNvSpPr/>
              <p:nvPr/>
            </p:nvSpPr>
            <p:spPr>
              <a:xfrm>
                <a:off x="3277020" y="3384688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2"/>
                      <a:pt x="3108" y="3"/>
                    </a:cubicBezTo>
                    <a:lnTo>
                      <a:pt x="512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22"/>
              <p:cNvSpPr/>
              <p:nvPr/>
            </p:nvSpPr>
            <p:spPr>
              <a:xfrm>
                <a:off x="3221315" y="347348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6"/>
                      <a:pt x="1001" y="1546"/>
                    </a:cubicBezTo>
                    <a:cubicBezTo>
                      <a:pt x="1450" y="1546"/>
                      <a:pt x="1852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22"/>
              <p:cNvSpPr/>
              <p:nvPr/>
            </p:nvSpPr>
            <p:spPr>
              <a:xfrm>
                <a:off x="3290567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1" y="616"/>
                      <a:pt x="120" y="1348"/>
                      <a:pt x="617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71" y="882"/>
                    </a:lnTo>
                    <a:cubicBezTo>
                      <a:pt x="3776" y="744"/>
                      <a:pt x="3662" y="10"/>
                      <a:pt x="3163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22"/>
              <p:cNvSpPr/>
              <p:nvPr/>
            </p:nvSpPr>
            <p:spPr>
              <a:xfrm>
                <a:off x="3163708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2" y="0"/>
                      <a:pt x="1896" y="466"/>
                      <a:pt x="1215" y="1331"/>
                    </a:cubicBezTo>
                    <a:lnTo>
                      <a:pt x="6954" y="4963"/>
                    </a:lnTo>
                    <a:cubicBezTo>
                      <a:pt x="7728" y="3391"/>
                      <a:pt x="7240" y="1474"/>
                      <a:pt x="5775" y="534"/>
                    </a:cubicBezTo>
                    <a:cubicBezTo>
                      <a:pt x="5207" y="173"/>
                      <a:pt x="4573" y="0"/>
                      <a:pt x="3944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1" y="3546"/>
                      <a:pt x="525" y="5475"/>
                      <a:pt x="2013" y="6415"/>
                    </a:cubicBezTo>
                    <a:cubicBezTo>
                      <a:pt x="2580" y="6775"/>
                      <a:pt x="3213" y="6948"/>
                      <a:pt x="3839" y="6948"/>
                    </a:cubicBezTo>
                    <a:cubicBezTo>
                      <a:pt x="4870" y="6948"/>
                      <a:pt x="5883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22"/>
              <p:cNvSpPr/>
              <p:nvPr/>
            </p:nvSpPr>
            <p:spPr>
              <a:xfrm>
                <a:off x="3632631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67" y="4561"/>
                    </a:cubicBezTo>
                    <a:lnTo>
                      <a:pt x="774" y="4727"/>
                    </a:lnTo>
                    <a:cubicBezTo>
                      <a:pt x="1184" y="5323"/>
                      <a:pt x="1849" y="5644"/>
                      <a:pt x="2525" y="5644"/>
                    </a:cubicBezTo>
                    <a:cubicBezTo>
                      <a:pt x="2931" y="5644"/>
                      <a:pt x="3342" y="5528"/>
                      <a:pt x="3703" y="5287"/>
                    </a:cubicBezTo>
                    <a:lnTo>
                      <a:pt x="6084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22"/>
              <p:cNvSpPr/>
              <p:nvPr/>
            </p:nvSpPr>
            <p:spPr>
              <a:xfrm>
                <a:off x="3765490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1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22"/>
              <p:cNvSpPr/>
              <p:nvPr/>
            </p:nvSpPr>
            <p:spPr>
              <a:xfrm>
                <a:off x="3575411" y="3675789"/>
                <a:ext cx="346032" cy="344677"/>
              </a:xfrm>
              <a:custGeom>
                <a:rect b="b" l="l" r="r" t="t"/>
                <a:pathLst>
                  <a:path extrusionOk="0" h="10686" w="10728">
                    <a:moveTo>
                      <a:pt x="5016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1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3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0" y="5849"/>
                      <a:pt x="143" y="6028"/>
                      <a:pt x="346" y="6063"/>
                    </a:cubicBezTo>
                    <a:lnTo>
                      <a:pt x="3834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68" y="10683"/>
                    </a:lnTo>
                    <a:cubicBezTo>
                      <a:pt x="5682" y="10685"/>
                      <a:pt x="5697" y="10685"/>
                      <a:pt x="5712" y="10685"/>
                    </a:cubicBezTo>
                    <a:cubicBezTo>
                      <a:pt x="5895" y="10685"/>
                      <a:pt x="6051" y="10549"/>
                      <a:pt x="6084" y="10361"/>
                    </a:cubicBezTo>
                    <a:lnTo>
                      <a:pt x="6537" y="6873"/>
                    </a:lnTo>
                    <a:lnTo>
                      <a:pt x="10025" y="7337"/>
                    </a:lnTo>
                    <a:cubicBezTo>
                      <a:pt x="10040" y="7339"/>
                      <a:pt x="10055" y="7340"/>
                      <a:pt x="10069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3"/>
                    </a:cubicBezTo>
                    <a:lnTo>
                      <a:pt x="6894" y="4170"/>
                    </a:lnTo>
                    <a:lnTo>
                      <a:pt x="7358" y="682"/>
                    </a:lnTo>
                    <a:cubicBezTo>
                      <a:pt x="7382" y="479"/>
                      <a:pt x="7239" y="289"/>
                      <a:pt x="7037" y="265"/>
                    </a:cubicBezTo>
                    <a:lnTo>
                      <a:pt x="5060" y="3"/>
                    </a:lnTo>
                    <a:cubicBezTo>
                      <a:pt x="5046" y="1"/>
                      <a:pt x="5031" y="0"/>
                      <a:pt x="501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22"/>
              <p:cNvSpPr/>
              <p:nvPr/>
            </p:nvSpPr>
            <p:spPr>
              <a:xfrm>
                <a:off x="3133001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84"/>
                      <a:pt x="4751" y="1387"/>
                      <a:pt x="4620" y="1542"/>
                    </a:cubicBezTo>
                    <a:lnTo>
                      <a:pt x="3834" y="1684"/>
                    </a:lnTo>
                    <a:cubicBezTo>
                      <a:pt x="3667" y="1589"/>
                      <a:pt x="3536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68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75" y="10757"/>
                    </a:lnTo>
                    <a:cubicBezTo>
                      <a:pt x="9835" y="11055"/>
                      <a:pt x="9632" y="11340"/>
                      <a:pt x="9335" y="11400"/>
                    </a:cubicBezTo>
                    <a:lnTo>
                      <a:pt x="3072" y="12543"/>
                    </a:lnTo>
                    <a:cubicBezTo>
                      <a:pt x="3041" y="12548"/>
                      <a:pt x="3011" y="12550"/>
                      <a:pt x="2981" y="12550"/>
                    </a:cubicBezTo>
                    <a:cubicBezTo>
                      <a:pt x="2718" y="12550"/>
                      <a:pt x="2484" y="12369"/>
                      <a:pt x="2441" y="12102"/>
                    </a:cubicBezTo>
                    <a:lnTo>
                      <a:pt x="1060" y="4530"/>
                    </a:lnTo>
                    <a:cubicBezTo>
                      <a:pt x="1000" y="4232"/>
                      <a:pt x="1203" y="3947"/>
                      <a:pt x="1500" y="3899"/>
                    </a:cubicBezTo>
                    <a:lnTo>
                      <a:pt x="2251" y="3768"/>
                    </a:lnTo>
                    <a:cubicBezTo>
                      <a:pt x="2282" y="3968"/>
                      <a:pt x="2463" y="4121"/>
                      <a:pt x="2669" y="4121"/>
                    </a:cubicBezTo>
                    <a:cubicBezTo>
                      <a:pt x="2696" y="4121"/>
                      <a:pt x="2723" y="4119"/>
                      <a:pt x="2751" y="4113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3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8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096" y="1482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82"/>
                      <a:pt x="1977" y="2292"/>
                      <a:pt x="2036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4" y="4161"/>
                    </a:cubicBezTo>
                    <a:lnTo>
                      <a:pt x="1655" y="12793"/>
                    </a:lnTo>
                    <a:cubicBezTo>
                      <a:pt x="1740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37" y="12162"/>
                    </a:lnTo>
                    <a:cubicBezTo>
                      <a:pt x="10525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799" y="1732"/>
                    </a:lnTo>
                    <a:cubicBezTo>
                      <a:pt x="6745" y="1451"/>
                      <a:pt x="6495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80" y="1434"/>
                    </a:lnTo>
                    <a:cubicBezTo>
                      <a:pt x="5227" y="1268"/>
                      <a:pt x="5239" y="1089"/>
                      <a:pt x="5203" y="910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22"/>
              <p:cNvSpPr/>
              <p:nvPr/>
            </p:nvSpPr>
            <p:spPr>
              <a:xfrm>
                <a:off x="3194834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1" y="1"/>
                    </a:moveTo>
                    <a:cubicBezTo>
                      <a:pt x="968" y="1"/>
                      <a:pt x="924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69" y="1"/>
                      <a:pt x="1011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22"/>
              <p:cNvSpPr/>
              <p:nvPr/>
            </p:nvSpPr>
            <p:spPr>
              <a:xfrm>
                <a:off x="3263118" y="4339823"/>
                <a:ext cx="124343" cy="43383"/>
              </a:xfrm>
              <a:custGeom>
                <a:rect b="b" l="l" r="r" t="t"/>
                <a:pathLst>
                  <a:path extrusionOk="0" h="1345" w="3855">
                    <a:moveTo>
                      <a:pt x="3260" y="1"/>
                    </a:moveTo>
                    <a:cubicBezTo>
                      <a:pt x="3224" y="1"/>
                      <a:pt x="3186" y="5"/>
                      <a:pt x="3146" y="14"/>
                    </a:cubicBezTo>
                    <a:lnTo>
                      <a:pt x="550" y="478"/>
                    </a:lnTo>
                    <a:cubicBezTo>
                      <a:pt x="1" y="579"/>
                      <a:pt x="117" y="1345"/>
                      <a:pt x="609" y="1345"/>
                    </a:cubicBezTo>
                    <a:cubicBezTo>
                      <a:pt x="639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58" y="1"/>
                      <a:pt x="326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2"/>
              <p:cNvSpPr/>
              <p:nvPr/>
            </p:nvSpPr>
            <p:spPr>
              <a:xfrm>
                <a:off x="3207510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2"/>
              <p:cNvSpPr/>
              <p:nvPr/>
            </p:nvSpPr>
            <p:spPr>
              <a:xfrm>
                <a:off x="3277020" y="4409300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1"/>
                      <a:pt x="3108" y="3"/>
                    </a:cubicBezTo>
                    <a:lnTo>
                      <a:pt x="512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2"/>
              <p:cNvSpPr/>
              <p:nvPr/>
            </p:nvSpPr>
            <p:spPr>
              <a:xfrm>
                <a:off x="3221315" y="4498130"/>
                <a:ext cx="59769" cy="50221"/>
              </a:xfrm>
              <a:custGeom>
                <a:rect b="b" l="l" r="r" t="t"/>
                <a:pathLst>
                  <a:path extrusionOk="0" h="1557" w="1853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3" y="1556"/>
                      <a:pt x="1000" y="1556"/>
                    </a:cubicBezTo>
                    <a:cubicBezTo>
                      <a:pt x="1449" y="1556"/>
                      <a:pt x="1853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2"/>
              <p:cNvSpPr/>
              <p:nvPr/>
            </p:nvSpPr>
            <p:spPr>
              <a:xfrm>
                <a:off x="3290406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1" y="605"/>
                      <a:pt x="110" y="1354"/>
                      <a:pt x="602" y="1354"/>
                    </a:cubicBezTo>
                    <a:cubicBezTo>
                      <a:pt x="623" y="1354"/>
                      <a:pt x="646" y="1352"/>
                      <a:pt x="669" y="1349"/>
                    </a:cubicBezTo>
                    <a:lnTo>
                      <a:pt x="3276" y="885"/>
                    </a:lnTo>
                    <a:cubicBezTo>
                      <a:pt x="3793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22"/>
              <p:cNvSpPr/>
              <p:nvPr/>
            </p:nvSpPr>
            <p:spPr>
              <a:xfrm>
                <a:off x="3163708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5" y="1"/>
                    </a:moveTo>
                    <a:cubicBezTo>
                      <a:pt x="2894" y="1"/>
                      <a:pt x="1882" y="469"/>
                      <a:pt x="1215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2" y="534"/>
                    </a:cubicBezTo>
                    <a:cubicBezTo>
                      <a:pt x="5185" y="174"/>
                      <a:pt x="4551" y="1"/>
                      <a:pt x="3925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87"/>
                      <a:pt x="2013" y="6427"/>
                    </a:cubicBezTo>
                    <a:cubicBezTo>
                      <a:pt x="2580" y="6787"/>
                      <a:pt x="3213" y="6960"/>
                      <a:pt x="3839" y="6960"/>
                    </a:cubicBezTo>
                    <a:cubicBezTo>
                      <a:pt x="4870" y="6960"/>
                      <a:pt x="5883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22"/>
              <p:cNvSpPr/>
              <p:nvPr/>
            </p:nvSpPr>
            <p:spPr>
              <a:xfrm>
                <a:off x="3633018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0" y="2286"/>
                      <a:pt x="0" y="3596"/>
                      <a:pt x="655" y="4560"/>
                    </a:cubicBezTo>
                    <a:lnTo>
                      <a:pt x="762" y="4715"/>
                    </a:lnTo>
                    <a:cubicBezTo>
                      <a:pt x="1170" y="5316"/>
                      <a:pt x="1833" y="5640"/>
                      <a:pt x="2507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72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2"/>
              <p:cNvSpPr/>
              <p:nvPr/>
            </p:nvSpPr>
            <p:spPr>
              <a:xfrm>
                <a:off x="3765490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1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2"/>
              <p:cNvSpPr/>
              <p:nvPr/>
            </p:nvSpPr>
            <p:spPr>
              <a:xfrm>
                <a:off x="3575411" y="4700692"/>
                <a:ext cx="345645" cy="344387"/>
              </a:xfrm>
              <a:custGeom>
                <a:rect b="b" l="l" r="r" t="t"/>
                <a:pathLst>
                  <a:path extrusionOk="0" h="10677" w="10716">
                    <a:moveTo>
                      <a:pt x="4998" y="0"/>
                    </a:moveTo>
                    <a:cubicBezTo>
                      <a:pt x="4820" y="0"/>
                      <a:pt x="4665" y="135"/>
                      <a:pt x="4644" y="327"/>
                    </a:cubicBezTo>
                    <a:lnTo>
                      <a:pt x="4179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3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0" y="10540"/>
                      <a:pt x="6072" y="10352"/>
                    </a:cubicBezTo>
                    <a:lnTo>
                      <a:pt x="6537" y="6876"/>
                    </a:lnTo>
                    <a:lnTo>
                      <a:pt x="10013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1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60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2"/>
              <p:cNvSpPr/>
              <p:nvPr/>
            </p:nvSpPr>
            <p:spPr>
              <a:xfrm>
                <a:off x="2108002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9" y="412"/>
                    </a:moveTo>
                    <a:cubicBezTo>
                      <a:pt x="4446" y="412"/>
                      <a:pt x="4730" y="585"/>
                      <a:pt x="4787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46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9" y="412"/>
                    </a:cubicBezTo>
                    <a:close/>
                    <a:moveTo>
                      <a:pt x="7873" y="2722"/>
                    </a:moveTo>
                    <a:cubicBezTo>
                      <a:pt x="8128" y="2722"/>
                      <a:pt x="8353" y="2901"/>
                      <a:pt x="8394" y="3162"/>
                    </a:cubicBezTo>
                    <a:lnTo>
                      <a:pt x="9787" y="10746"/>
                    </a:lnTo>
                    <a:cubicBezTo>
                      <a:pt x="9835" y="11044"/>
                      <a:pt x="9645" y="11329"/>
                      <a:pt x="9335" y="11377"/>
                    </a:cubicBezTo>
                    <a:lnTo>
                      <a:pt x="3072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9" y="12527"/>
                      <a:pt x="2484" y="12345"/>
                      <a:pt x="2441" y="12068"/>
                    </a:cubicBezTo>
                    <a:lnTo>
                      <a:pt x="1060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2" y="3942"/>
                      <a:pt x="2460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906" y="3328"/>
                      <a:pt x="7061" y="3102"/>
                      <a:pt x="7013" y="2864"/>
                    </a:cubicBezTo>
                    <a:lnTo>
                      <a:pt x="7763" y="2733"/>
                    </a:lnTo>
                    <a:cubicBezTo>
                      <a:pt x="7800" y="2726"/>
                      <a:pt x="7837" y="2722"/>
                      <a:pt x="7873" y="2722"/>
                    </a:cubicBezTo>
                    <a:close/>
                    <a:moveTo>
                      <a:pt x="4146" y="1"/>
                    </a:moveTo>
                    <a:cubicBezTo>
                      <a:pt x="4083" y="1"/>
                      <a:pt x="4018" y="7"/>
                      <a:pt x="3953" y="19"/>
                    </a:cubicBezTo>
                    <a:cubicBezTo>
                      <a:pt x="3358" y="126"/>
                      <a:pt x="2965" y="697"/>
                      <a:pt x="3084" y="1281"/>
                    </a:cubicBezTo>
                    <a:cubicBezTo>
                      <a:pt x="3108" y="1459"/>
                      <a:pt x="3179" y="1626"/>
                      <a:pt x="3287" y="1757"/>
                    </a:cubicBezTo>
                    <a:lnTo>
                      <a:pt x="2513" y="1912"/>
                    </a:lnTo>
                    <a:cubicBezTo>
                      <a:pt x="2203" y="1971"/>
                      <a:pt x="1989" y="2281"/>
                      <a:pt x="2048" y="2590"/>
                    </a:cubicBezTo>
                    <a:lnTo>
                      <a:pt x="2096" y="2876"/>
                    </a:lnTo>
                    <a:lnTo>
                      <a:pt x="810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7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1" y="13505"/>
                      <a:pt x="2703" y="13496"/>
                    </a:cubicBezTo>
                    <a:lnTo>
                      <a:pt x="10037" y="12151"/>
                    </a:lnTo>
                    <a:cubicBezTo>
                      <a:pt x="10526" y="12068"/>
                      <a:pt x="10847" y="11591"/>
                      <a:pt x="10764" y="11115"/>
                    </a:cubicBezTo>
                    <a:lnTo>
                      <a:pt x="9180" y="2483"/>
                    </a:lnTo>
                    <a:cubicBezTo>
                      <a:pt x="9106" y="2047"/>
                      <a:pt x="8727" y="1744"/>
                      <a:pt x="8299" y="1744"/>
                    </a:cubicBezTo>
                    <a:cubicBezTo>
                      <a:pt x="8248" y="1744"/>
                      <a:pt x="8196" y="1748"/>
                      <a:pt x="8144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18" y="1235"/>
                      <a:pt x="6240" y="1235"/>
                    </a:cubicBezTo>
                    <a:cubicBezTo>
                      <a:pt x="6204" y="1235"/>
                      <a:pt x="6168" y="1238"/>
                      <a:pt x="6132" y="1245"/>
                    </a:cubicBezTo>
                    <a:lnTo>
                      <a:pt x="5180" y="1412"/>
                    </a:lnTo>
                    <a:cubicBezTo>
                      <a:pt x="5239" y="1245"/>
                      <a:pt x="5251" y="1066"/>
                      <a:pt x="5215" y="900"/>
                    </a:cubicBezTo>
                    <a:cubicBezTo>
                      <a:pt x="5120" y="370"/>
                      <a:pt x="4658" y="1"/>
                      <a:pt x="414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2"/>
              <p:cNvSpPr/>
              <p:nvPr/>
            </p:nvSpPr>
            <p:spPr>
              <a:xfrm>
                <a:off x="2170222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69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3" y="1549"/>
                      <a:pt x="1861" y="1146"/>
                      <a:pt x="1762" y="634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22"/>
              <p:cNvSpPr/>
              <p:nvPr/>
            </p:nvSpPr>
            <p:spPr>
              <a:xfrm>
                <a:off x="2238344" y="3315210"/>
                <a:ext cx="124182" cy="43512"/>
              </a:xfrm>
              <a:custGeom>
                <a:rect b="b" l="l" r="r" t="t"/>
                <a:pathLst>
                  <a:path extrusionOk="0" h="1349" w="3850">
                    <a:moveTo>
                      <a:pt x="3253" y="1"/>
                    </a:moveTo>
                    <a:cubicBezTo>
                      <a:pt x="3217" y="1"/>
                      <a:pt x="3179" y="5"/>
                      <a:pt x="3139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1" y="567"/>
                      <a:pt x="108" y="1349"/>
                      <a:pt x="597" y="1349"/>
                    </a:cubicBezTo>
                    <a:cubicBezTo>
                      <a:pt x="633" y="1349"/>
                      <a:pt x="670" y="1344"/>
                      <a:pt x="710" y="1336"/>
                    </a:cubicBezTo>
                    <a:lnTo>
                      <a:pt x="3294" y="871"/>
                    </a:lnTo>
                    <a:cubicBezTo>
                      <a:pt x="3849" y="793"/>
                      <a:pt x="3752" y="1"/>
                      <a:pt x="325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22"/>
              <p:cNvSpPr/>
              <p:nvPr/>
            </p:nvSpPr>
            <p:spPr>
              <a:xfrm>
                <a:off x="2182898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2"/>
              <p:cNvSpPr/>
              <p:nvPr/>
            </p:nvSpPr>
            <p:spPr>
              <a:xfrm>
                <a:off x="2252408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2"/>
              <p:cNvSpPr/>
              <p:nvPr/>
            </p:nvSpPr>
            <p:spPr>
              <a:xfrm>
                <a:off x="2196316" y="347348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6" y="5"/>
                      <a:pt x="882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1" y="1502"/>
                      <a:pt x="862" y="1546"/>
                      <a:pt x="1008" y="1546"/>
                    </a:cubicBezTo>
                    <a:cubicBezTo>
                      <a:pt x="1455" y="1546"/>
                      <a:pt x="1865" y="1145"/>
                      <a:pt x="1775" y="643"/>
                    </a:cubicBezTo>
                    <a:cubicBezTo>
                      <a:pt x="1701" y="260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2"/>
              <p:cNvSpPr/>
              <p:nvPr/>
            </p:nvSpPr>
            <p:spPr>
              <a:xfrm>
                <a:off x="2265600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16" y="1"/>
                    </a:moveTo>
                    <a:lnTo>
                      <a:pt x="520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2" y="1348"/>
                      <a:pt x="658" y="1348"/>
                      <a:pt x="675" y="1346"/>
                    </a:cubicBezTo>
                    <a:lnTo>
                      <a:pt x="3270" y="882"/>
                    </a:lnTo>
                    <a:cubicBezTo>
                      <a:pt x="3775" y="744"/>
                      <a:pt x="3661" y="10"/>
                      <a:pt x="3172" y="10"/>
                    </a:cubicBezTo>
                    <a:cubicBezTo>
                      <a:pt x="3154" y="10"/>
                      <a:pt x="3135" y="11"/>
                      <a:pt x="3116" y="13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2"/>
              <p:cNvSpPr/>
              <p:nvPr/>
            </p:nvSpPr>
            <p:spPr>
              <a:xfrm>
                <a:off x="2140257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4" y="1"/>
                      <a:pt x="1848" y="470"/>
                      <a:pt x="1179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3" y="6947"/>
                      <a:pt x="5841" y="6486"/>
                      <a:pt x="6513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22"/>
              <p:cNvSpPr/>
              <p:nvPr/>
            </p:nvSpPr>
            <p:spPr>
              <a:xfrm>
                <a:off x="2608019" y="3300276"/>
                <a:ext cx="196272" cy="182338"/>
              </a:xfrm>
              <a:custGeom>
                <a:rect b="b" l="l" r="r" t="t"/>
                <a:pathLst>
                  <a:path extrusionOk="0" h="5653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55" y="4561"/>
                    </a:cubicBezTo>
                    <a:lnTo>
                      <a:pt x="762" y="4727"/>
                    </a:lnTo>
                    <a:cubicBezTo>
                      <a:pt x="1171" y="5328"/>
                      <a:pt x="1833" y="5652"/>
                      <a:pt x="2508" y="5652"/>
                    </a:cubicBezTo>
                    <a:cubicBezTo>
                      <a:pt x="2916" y="5652"/>
                      <a:pt x="3328" y="5534"/>
                      <a:pt x="3691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22"/>
              <p:cNvSpPr/>
              <p:nvPr/>
            </p:nvSpPr>
            <p:spPr>
              <a:xfrm>
                <a:off x="2740909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29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2"/>
              <p:cNvSpPr/>
              <p:nvPr/>
            </p:nvSpPr>
            <p:spPr>
              <a:xfrm>
                <a:off x="2550799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4"/>
                      <a:pt x="4644" y="315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8"/>
                    </a:lnTo>
                    <a:cubicBezTo>
                      <a:pt x="0" y="5840"/>
                      <a:pt x="143" y="6019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3" y="10676"/>
                      <a:pt x="5697" y="10676"/>
                      <a:pt x="5712" y="10676"/>
                    </a:cubicBezTo>
                    <a:cubicBezTo>
                      <a:pt x="5896" y="10676"/>
                      <a:pt x="6051" y="10540"/>
                      <a:pt x="6085" y="10352"/>
                    </a:cubicBezTo>
                    <a:lnTo>
                      <a:pt x="6537" y="6864"/>
                    </a:lnTo>
                    <a:lnTo>
                      <a:pt x="10025" y="7328"/>
                    </a:lnTo>
                    <a:cubicBezTo>
                      <a:pt x="10040" y="7330"/>
                      <a:pt x="10055" y="7331"/>
                      <a:pt x="10069" y="7331"/>
                    </a:cubicBezTo>
                    <a:cubicBezTo>
                      <a:pt x="10253" y="7331"/>
                      <a:pt x="10409" y="7194"/>
                      <a:pt x="10442" y="7007"/>
                    </a:cubicBezTo>
                    <a:lnTo>
                      <a:pt x="10704" y="5030"/>
                    </a:lnTo>
                    <a:cubicBezTo>
                      <a:pt x="10728" y="4828"/>
                      <a:pt x="10585" y="4637"/>
                      <a:pt x="10383" y="4614"/>
                    </a:cubicBezTo>
                    <a:lnTo>
                      <a:pt x="6894" y="4161"/>
                    </a:lnTo>
                    <a:lnTo>
                      <a:pt x="7358" y="673"/>
                    </a:lnTo>
                    <a:cubicBezTo>
                      <a:pt x="7382" y="470"/>
                      <a:pt x="7239" y="280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2"/>
              <p:cNvSpPr/>
              <p:nvPr/>
            </p:nvSpPr>
            <p:spPr>
              <a:xfrm>
                <a:off x="2108389" y="4197965"/>
                <a:ext cx="349515" cy="435378"/>
              </a:xfrm>
              <a:custGeom>
                <a:rect b="b" l="l" r="r" t="t"/>
                <a:pathLst>
                  <a:path extrusionOk="0" h="13498" w="10836">
                    <a:moveTo>
                      <a:pt x="4147" y="412"/>
                    </a:moveTo>
                    <a:cubicBezTo>
                      <a:pt x="4434" y="412"/>
                      <a:pt x="4718" y="585"/>
                      <a:pt x="4775" y="971"/>
                    </a:cubicBezTo>
                    <a:cubicBezTo>
                      <a:pt x="4799" y="1161"/>
                      <a:pt x="4751" y="1364"/>
                      <a:pt x="4620" y="1519"/>
                    </a:cubicBezTo>
                    <a:lnTo>
                      <a:pt x="3834" y="1661"/>
                    </a:lnTo>
                    <a:cubicBezTo>
                      <a:pt x="3656" y="1566"/>
                      <a:pt x="3537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0" y="412"/>
                      <a:pt x="4147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0" y="2911"/>
                      <a:pt x="8382" y="3173"/>
                    </a:cubicBezTo>
                    <a:lnTo>
                      <a:pt x="9775" y="10734"/>
                    </a:lnTo>
                    <a:cubicBezTo>
                      <a:pt x="9823" y="11043"/>
                      <a:pt x="9633" y="11329"/>
                      <a:pt x="9323" y="11377"/>
                    </a:cubicBezTo>
                    <a:lnTo>
                      <a:pt x="3060" y="12520"/>
                    </a:lnTo>
                    <a:cubicBezTo>
                      <a:pt x="3030" y="12525"/>
                      <a:pt x="2999" y="12527"/>
                      <a:pt x="2969" y="12527"/>
                    </a:cubicBezTo>
                    <a:cubicBezTo>
                      <a:pt x="2706" y="12527"/>
                      <a:pt x="2472" y="12346"/>
                      <a:pt x="2429" y="12079"/>
                    </a:cubicBezTo>
                    <a:lnTo>
                      <a:pt x="1048" y="4507"/>
                    </a:lnTo>
                    <a:cubicBezTo>
                      <a:pt x="989" y="4209"/>
                      <a:pt x="1191" y="3924"/>
                      <a:pt x="1489" y="3876"/>
                    </a:cubicBezTo>
                    <a:lnTo>
                      <a:pt x="2239" y="3745"/>
                    </a:lnTo>
                    <a:cubicBezTo>
                      <a:pt x="2270" y="3945"/>
                      <a:pt x="2451" y="4098"/>
                      <a:pt x="2657" y="4098"/>
                    </a:cubicBezTo>
                    <a:cubicBezTo>
                      <a:pt x="2684" y="4098"/>
                      <a:pt x="2711" y="4096"/>
                      <a:pt x="2739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01" y="2864"/>
                    </a:cubicBezTo>
                    <a:lnTo>
                      <a:pt x="7751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35" y="1"/>
                    </a:moveTo>
                    <a:cubicBezTo>
                      <a:pt x="4071" y="1"/>
                      <a:pt x="4006" y="6"/>
                      <a:pt x="3941" y="18"/>
                    </a:cubicBezTo>
                    <a:cubicBezTo>
                      <a:pt x="3346" y="125"/>
                      <a:pt x="2953" y="697"/>
                      <a:pt x="3072" y="1280"/>
                    </a:cubicBezTo>
                    <a:cubicBezTo>
                      <a:pt x="3096" y="1459"/>
                      <a:pt x="3167" y="1614"/>
                      <a:pt x="3275" y="1757"/>
                    </a:cubicBezTo>
                    <a:lnTo>
                      <a:pt x="2501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10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11" y="13497"/>
                      <a:pt x="2537" y="13497"/>
                    </a:cubicBezTo>
                    <a:cubicBezTo>
                      <a:pt x="2588" y="13497"/>
                      <a:pt x="2639" y="13493"/>
                      <a:pt x="2691" y="13484"/>
                    </a:cubicBezTo>
                    <a:lnTo>
                      <a:pt x="10025" y="12139"/>
                    </a:lnTo>
                    <a:cubicBezTo>
                      <a:pt x="10514" y="12056"/>
                      <a:pt x="10835" y="11579"/>
                      <a:pt x="10752" y="11103"/>
                    </a:cubicBezTo>
                    <a:lnTo>
                      <a:pt x="9168" y="2471"/>
                    </a:lnTo>
                    <a:cubicBezTo>
                      <a:pt x="9095" y="2041"/>
                      <a:pt x="8725" y="1740"/>
                      <a:pt x="8304" y="1740"/>
                    </a:cubicBezTo>
                    <a:cubicBezTo>
                      <a:pt x="8248" y="1740"/>
                      <a:pt x="8190" y="1745"/>
                      <a:pt x="8132" y="1757"/>
                    </a:cubicBezTo>
                    <a:lnTo>
                      <a:pt x="6847" y="1995"/>
                    </a:lnTo>
                    <a:lnTo>
                      <a:pt x="6799" y="1709"/>
                    </a:lnTo>
                    <a:cubicBezTo>
                      <a:pt x="6745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68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46" y="1"/>
                      <a:pt x="413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2"/>
              <p:cNvSpPr/>
              <p:nvPr/>
            </p:nvSpPr>
            <p:spPr>
              <a:xfrm>
                <a:off x="2170222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69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3" y="1545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2"/>
              <p:cNvSpPr/>
              <p:nvPr/>
            </p:nvSpPr>
            <p:spPr>
              <a:xfrm>
                <a:off x="2238893" y="4339952"/>
                <a:ext cx="123053" cy="43254"/>
              </a:xfrm>
              <a:custGeom>
                <a:rect b="b" l="l" r="r" t="t"/>
                <a:pathLst>
                  <a:path extrusionOk="0" h="1341" w="3815">
                    <a:moveTo>
                      <a:pt x="3218" y="0"/>
                    </a:moveTo>
                    <a:cubicBezTo>
                      <a:pt x="3188" y="0"/>
                      <a:pt x="3155" y="3"/>
                      <a:pt x="3122" y="10"/>
                    </a:cubicBezTo>
                    <a:lnTo>
                      <a:pt x="3134" y="10"/>
                    </a:ln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8" y="1341"/>
                      <a:pt x="660" y="1338"/>
                      <a:pt x="693" y="1331"/>
                    </a:cubicBezTo>
                    <a:lnTo>
                      <a:pt x="3277" y="867"/>
                    </a:lnTo>
                    <a:cubicBezTo>
                      <a:pt x="3815" y="766"/>
                      <a:pt x="3709" y="0"/>
                      <a:pt x="321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22"/>
              <p:cNvSpPr/>
              <p:nvPr/>
            </p:nvSpPr>
            <p:spPr>
              <a:xfrm>
                <a:off x="2182898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22"/>
              <p:cNvSpPr/>
              <p:nvPr/>
            </p:nvSpPr>
            <p:spPr>
              <a:xfrm>
                <a:off x="2252408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2"/>
              <p:cNvSpPr/>
              <p:nvPr/>
            </p:nvSpPr>
            <p:spPr>
              <a:xfrm>
                <a:off x="2196316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8" y="0"/>
                      <a:pt x="925" y="4"/>
                      <a:pt x="882" y="11"/>
                    </a:cubicBezTo>
                    <a:cubicBezTo>
                      <a:pt x="191" y="130"/>
                      <a:pt x="1" y="1011"/>
                      <a:pt x="572" y="1416"/>
                    </a:cubicBezTo>
                    <a:cubicBezTo>
                      <a:pt x="711" y="1513"/>
                      <a:pt x="861" y="1556"/>
                      <a:pt x="1008" y="1556"/>
                    </a:cubicBezTo>
                    <a:cubicBezTo>
                      <a:pt x="1455" y="1556"/>
                      <a:pt x="1865" y="1153"/>
                      <a:pt x="1775" y="642"/>
                    </a:cubicBezTo>
                    <a:cubicBezTo>
                      <a:pt x="1700" y="268"/>
                      <a:pt x="1377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2"/>
              <p:cNvSpPr/>
              <p:nvPr/>
            </p:nvSpPr>
            <p:spPr>
              <a:xfrm>
                <a:off x="2265439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3121" y="5"/>
                    </a:lnTo>
                    <a:lnTo>
                      <a:pt x="525" y="481"/>
                    </a:lnTo>
                    <a:cubicBezTo>
                      <a:pt x="0" y="606"/>
                      <a:pt x="109" y="1355"/>
                      <a:pt x="611" y="1355"/>
                    </a:cubicBezTo>
                    <a:cubicBezTo>
                      <a:pt x="633" y="1355"/>
                      <a:pt x="656" y="1353"/>
                      <a:pt x="680" y="1350"/>
                    </a:cubicBezTo>
                    <a:lnTo>
                      <a:pt x="3275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2"/>
              <p:cNvSpPr/>
              <p:nvPr/>
            </p:nvSpPr>
            <p:spPr>
              <a:xfrm>
                <a:off x="2138741" y="4806940"/>
                <a:ext cx="250783" cy="224592"/>
              </a:xfrm>
              <a:custGeom>
                <a:rect b="b" l="l" r="r" t="t"/>
                <a:pathLst>
                  <a:path extrusionOk="0" h="6963" w="7775">
                    <a:moveTo>
                      <a:pt x="3936" y="1"/>
                    </a:moveTo>
                    <a:cubicBezTo>
                      <a:pt x="2905" y="1"/>
                      <a:pt x="1893" y="469"/>
                      <a:pt x="1226" y="1343"/>
                    </a:cubicBezTo>
                    <a:lnTo>
                      <a:pt x="6965" y="4975"/>
                    </a:lnTo>
                    <a:cubicBezTo>
                      <a:pt x="7775" y="3403"/>
                      <a:pt x="7251" y="1474"/>
                      <a:pt x="5763" y="534"/>
                    </a:cubicBezTo>
                    <a:cubicBezTo>
                      <a:pt x="5196" y="174"/>
                      <a:pt x="4562" y="1"/>
                      <a:pt x="3936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8" y="6793"/>
                      <a:pt x="3218" y="6963"/>
                      <a:pt x="3841" y="6963"/>
                    </a:cubicBezTo>
                    <a:cubicBezTo>
                      <a:pt x="4875" y="6963"/>
                      <a:pt x="5892" y="6494"/>
                      <a:pt x="6560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2"/>
              <p:cNvSpPr/>
              <p:nvPr/>
            </p:nvSpPr>
            <p:spPr>
              <a:xfrm>
                <a:off x="2608019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62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1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2"/>
              <p:cNvSpPr/>
              <p:nvPr/>
            </p:nvSpPr>
            <p:spPr>
              <a:xfrm>
                <a:off x="2740909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29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22"/>
              <p:cNvSpPr/>
              <p:nvPr/>
            </p:nvSpPr>
            <p:spPr>
              <a:xfrm>
                <a:off x="2550799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89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10" y="7189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9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2"/>
              <p:cNvSpPr/>
              <p:nvPr/>
            </p:nvSpPr>
            <p:spPr>
              <a:xfrm>
                <a:off x="1083390" y="3172611"/>
                <a:ext cx="349902" cy="436507"/>
              </a:xfrm>
              <a:custGeom>
                <a:rect b="b" l="l" r="r" t="t"/>
                <a:pathLst>
                  <a:path extrusionOk="0" h="13533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6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6" y="2734"/>
                    </a:moveTo>
                    <a:cubicBezTo>
                      <a:pt x="8125" y="2734"/>
                      <a:pt x="8354" y="2922"/>
                      <a:pt x="8406" y="3185"/>
                    </a:cubicBezTo>
                    <a:lnTo>
                      <a:pt x="9788" y="10757"/>
                    </a:lnTo>
                    <a:cubicBezTo>
                      <a:pt x="9835" y="11055"/>
                      <a:pt x="9645" y="11341"/>
                      <a:pt x="9347" y="11400"/>
                    </a:cubicBezTo>
                    <a:lnTo>
                      <a:pt x="3084" y="12543"/>
                    </a:lnTo>
                    <a:cubicBezTo>
                      <a:pt x="3055" y="12548"/>
                      <a:pt x="3026" y="12550"/>
                      <a:pt x="2997" y="12550"/>
                    </a:cubicBezTo>
                    <a:cubicBezTo>
                      <a:pt x="2733" y="12550"/>
                      <a:pt x="2496" y="12359"/>
                      <a:pt x="2453" y="12091"/>
                    </a:cubicBezTo>
                    <a:lnTo>
                      <a:pt x="1072" y="4530"/>
                    </a:lnTo>
                    <a:cubicBezTo>
                      <a:pt x="1013" y="4221"/>
                      <a:pt x="1215" y="3935"/>
                      <a:pt x="1513" y="3887"/>
                    </a:cubicBezTo>
                    <a:lnTo>
                      <a:pt x="2263" y="3756"/>
                    </a:lnTo>
                    <a:cubicBezTo>
                      <a:pt x="2294" y="3965"/>
                      <a:pt x="2472" y="4110"/>
                      <a:pt x="2677" y="4110"/>
                    </a:cubicBezTo>
                    <a:cubicBezTo>
                      <a:pt x="2705" y="4110"/>
                      <a:pt x="2734" y="4107"/>
                      <a:pt x="2763" y="4102"/>
                    </a:cubicBezTo>
                    <a:lnTo>
                      <a:pt x="6680" y="3387"/>
                    </a:lnTo>
                    <a:cubicBezTo>
                      <a:pt x="6906" y="3351"/>
                      <a:pt x="7073" y="3113"/>
                      <a:pt x="7025" y="2887"/>
                    </a:cubicBezTo>
                    <a:lnTo>
                      <a:pt x="7775" y="2744"/>
                    </a:lnTo>
                    <a:cubicBezTo>
                      <a:pt x="7809" y="2737"/>
                      <a:pt x="7843" y="2734"/>
                      <a:pt x="7876" y="2734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21" y="13533"/>
                      <a:pt x="2549" y="13533"/>
                    </a:cubicBezTo>
                    <a:cubicBezTo>
                      <a:pt x="2600" y="13533"/>
                      <a:pt x="2651" y="13528"/>
                      <a:pt x="2703" y="13519"/>
                    </a:cubicBezTo>
                    <a:lnTo>
                      <a:pt x="10038" y="12174"/>
                    </a:lnTo>
                    <a:cubicBezTo>
                      <a:pt x="10526" y="12079"/>
                      <a:pt x="10847" y="11614"/>
                      <a:pt x="10752" y="11138"/>
                    </a:cubicBezTo>
                    <a:lnTo>
                      <a:pt x="9192" y="2494"/>
                    </a:lnTo>
                    <a:cubicBezTo>
                      <a:pt x="9108" y="2064"/>
                      <a:pt x="8738" y="1763"/>
                      <a:pt x="8316" y="1763"/>
                    </a:cubicBezTo>
                    <a:cubicBezTo>
                      <a:pt x="8260" y="1763"/>
                      <a:pt x="8202" y="1769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8" y="1258"/>
                      <a:pt x="6237" y="1258"/>
                    </a:cubicBezTo>
                    <a:cubicBezTo>
                      <a:pt x="6202" y="1258"/>
                      <a:pt x="6167" y="1261"/>
                      <a:pt x="6132" y="1268"/>
                    </a:cubicBezTo>
                    <a:lnTo>
                      <a:pt x="5180" y="1435"/>
                    </a:lnTo>
                    <a:cubicBezTo>
                      <a:pt x="5239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2"/>
              <p:cNvSpPr/>
              <p:nvPr/>
            </p:nvSpPr>
            <p:spPr>
              <a:xfrm>
                <a:off x="1145609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8" y="0"/>
                      <a:pt x="914" y="4"/>
                      <a:pt x="870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2"/>
              <p:cNvSpPr/>
              <p:nvPr/>
            </p:nvSpPr>
            <p:spPr>
              <a:xfrm>
                <a:off x="1213345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0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06" y="872"/>
                    </a:lnTo>
                    <a:cubicBezTo>
                      <a:pt x="3881" y="817"/>
                      <a:pt x="3788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2"/>
              <p:cNvSpPr/>
              <p:nvPr/>
            </p:nvSpPr>
            <p:spPr>
              <a:xfrm>
                <a:off x="1158286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2" y="635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22"/>
              <p:cNvSpPr/>
              <p:nvPr/>
            </p:nvSpPr>
            <p:spPr>
              <a:xfrm>
                <a:off x="1227795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2"/>
              <p:cNvSpPr/>
              <p:nvPr/>
            </p:nvSpPr>
            <p:spPr>
              <a:xfrm>
                <a:off x="1171736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22"/>
              <p:cNvSpPr/>
              <p:nvPr/>
            </p:nvSpPr>
            <p:spPr>
              <a:xfrm>
                <a:off x="1241342" y="3458874"/>
                <a:ext cx="121440" cy="43512"/>
              </a:xfrm>
              <a:custGeom>
                <a:rect b="b" l="l" r="r" t="t"/>
                <a:pathLst>
                  <a:path extrusionOk="0" h="1349" w="3765">
                    <a:moveTo>
                      <a:pt x="3105" y="1"/>
                    </a:moveTo>
                    <a:lnTo>
                      <a:pt x="509" y="477"/>
                    </a:lnTo>
                    <a:cubicBezTo>
                      <a:pt x="1" y="616"/>
                      <a:pt x="109" y="1348"/>
                      <a:pt x="616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59" y="882"/>
                    </a:lnTo>
                    <a:cubicBezTo>
                      <a:pt x="3764" y="744"/>
                      <a:pt x="3650" y="10"/>
                      <a:pt x="3151" y="10"/>
                    </a:cubicBezTo>
                    <a:cubicBezTo>
                      <a:pt x="3132" y="10"/>
                      <a:pt x="3113" y="11"/>
                      <a:pt x="3093" y="13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22"/>
              <p:cNvSpPr/>
              <p:nvPr/>
            </p:nvSpPr>
            <p:spPr>
              <a:xfrm>
                <a:off x="1114516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4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2" y="6948"/>
                      <a:pt x="3839" y="6948"/>
                    </a:cubicBezTo>
                    <a:cubicBezTo>
                      <a:pt x="4870" y="6948"/>
                      <a:pt x="5882" y="6480"/>
                      <a:pt x="6548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2"/>
              <p:cNvSpPr/>
              <p:nvPr/>
            </p:nvSpPr>
            <p:spPr>
              <a:xfrm>
                <a:off x="1583407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5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2"/>
              <p:cNvSpPr/>
              <p:nvPr/>
            </p:nvSpPr>
            <p:spPr>
              <a:xfrm>
                <a:off x="1716297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17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2"/>
              <p:cNvSpPr/>
              <p:nvPr/>
            </p:nvSpPr>
            <p:spPr>
              <a:xfrm>
                <a:off x="1526186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8" y="7339"/>
                      <a:pt x="10043" y="7340"/>
                      <a:pt x="10058" y="7340"/>
                    </a:cubicBezTo>
                    <a:cubicBezTo>
                      <a:pt x="10243" y="7340"/>
                      <a:pt x="10408" y="7203"/>
                      <a:pt x="10430" y="7016"/>
                    </a:cubicBezTo>
                    <a:lnTo>
                      <a:pt x="10692" y="5039"/>
                    </a:lnTo>
                    <a:cubicBezTo>
                      <a:pt x="10716" y="4837"/>
                      <a:pt x="10573" y="4646"/>
                      <a:pt x="10371" y="4623"/>
                    </a:cubicBezTo>
                    <a:lnTo>
                      <a:pt x="6894" y="4170"/>
                    </a:lnTo>
                    <a:lnTo>
                      <a:pt x="7347" y="682"/>
                    </a:lnTo>
                    <a:cubicBezTo>
                      <a:pt x="7382" y="479"/>
                      <a:pt x="7240" y="289"/>
                      <a:pt x="7025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22"/>
              <p:cNvSpPr/>
              <p:nvPr/>
            </p:nvSpPr>
            <p:spPr>
              <a:xfrm>
                <a:off x="1083390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84"/>
                      <a:pt x="4763" y="1387"/>
                      <a:pt x="4632" y="1542"/>
                    </a:cubicBezTo>
                    <a:lnTo>
                      <a:pt x="3846" y="1684"/>
                    </a:lnTo>
                    <a:cubicBezTo>
                      <a:pt x="3668" y="1589"/>
                      <a:pt x="3549" y="1434"/>
                      <a:pt x="3513" y="1244"/>
                    </a:cubicBezTo>
                    <a:lnTo>
                      <a:pt x="3513" y="1232"/>
                    </a:ln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80" y="2746"/>
                    </a:moveTo>
                    <a:cubicBezTo>
                      <a:pt x="8137" y="2746"/>
                      <a:pt x="8364" y="2934"/>
                      <a:pt x="8406" y="3196"/>
                    </a:cubicBezTo>
                    <a:lnTo>
                      <a:pt x="9788" y="10757"/>
                    </a:lnTo>
                    <a:cubicBezTo>
                      <a:pt x="9835" y="11055"/>
                      <a:pt x="9645" y="11340"/>
                      <a:pt x="9347" y="11400"/>
                    </a:cubicBezTo>
                    <a:lnTo>
                      <a:pt x="3084" y="12543"/>
                    </a:lnTo>
                    <a:cubicBezTo>
                      <a:pt x="3054" y="12548"/>
                      <a:pt x="3023" y="12550"/>
                      <a:pt x="2993" y="12550"/>
                    </a:cubicBezTo>
                    <a:cubicBezTo>
                      <a:pt x="2730" y="12550"/>
                      <a:pt x="2496" y="12369"/>
                      <a:pt x="2453" y="12102"/>
                    </a:cubicBezTo>
                    <a:lnTo>
                      <a:pt x="1072" y="4530"/>
                    </a:lnTo>
                    <a:cubicBezTo>
                      <a:pt x="1013" y="4232"/>
                      <a:pt x="1215" y="3947"/>
                      <a:pt x="1513" y="3899"/>
                    </a:cubicBezTo>
                    <a:lnTo>
                      <a:pt x="2263" y="3768"/>
                    </a:lnTo>
                    <a:cubicBezTo>
                      <a:pt x="2294" y="3968"/>
                      <a:pt x="2475" y="4121"/>
                      <a:pt x="2681" y="4121"/>
                    </a:cubicBezTo>
                    <a:cubicBezTo>
                      <a:pt x="2708" y="4121"/>
                      <a:pt x="2735" y="4119"/>
                      <a:pt x="2763" y="4113"/>
                    </a:cubicBezTo>
                    <a:lnTo>
                      <a:pt x="6680" y="3399"/>
                    </a:lnTo>
                    <a:cubicBezTo>
                      <a:pt x="6906" y="3351"/>
                      <a:pt x="7073" y="3125"/>
                      <a:pt x="7025" y="2887"/>
                    </a:cubicBezTo>
                    <a:lnTo>
                      <a:pt x="7775" y="2756"/>
                    </a:lnTo>
                    <a:cubicBezTo>
                      <a:pt x="7811" y="2749"/>
                      <a:pt x="7846" y="2746"/>
                      <a:pt x="7880" y="2746"/>
                    </a:cubicBezTo>
                    <a:close/>
                    <a:moveTo>
                      <a:pt x="4137" y="0"/>
                    </a:moveTo>
                    <a:cubicBezTo>
                      <a:pt x="4073" y="0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80" y="1637"/>
                      <a:pt x="3287" y="1780"/>
                    </a:cubicBezTo>
                    <a:lnTo>
                      <a:pt x="2513" y="1923"/>
                    </a:lnTo>
                    <a:cubicBezTo>
                      <a:pt x="2203" y="1982"/>
                      <a:pt x="1989" y="2292"/>
                      <a:pt x="2049" y="2601"/>
                    </a:cubicBezTo>
                    <a:lnTo>
                      <a:pt x="2096" y="2887"/>
                    </a:lnTo>
                    <a:lnTo>
                      <a:pt x="810" y="3125"/>
                    </a:lnTo>
                    <a:cubicBezTo>
                      <a:pt x="322" y="3208"/>
                      <a:pt x="1" y="3673"/>
                      <a:pt x="96" y="4161"/>
                    </a:cubicBezTo>
                    <a:lnTo>
                      <a:pt x="1668" y="12793"/>
                    </a:lnTo>
                    <a:cubicBezTo>
                      <a:pt x="1742" y="13218"/>
                      <a:pt x="2121" y="13520"/>
                      <a:pt x="2549" y="13520"/>
                    </a:cubicBezTo>
                    <a:cubicBezTo>
                      <a:pt x="2600" y="13520"/>
                      <a:pt x="2651" y="13516"/>
                      <a:pt x="2703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28" y="1763"/>
                      <a:pt x="8313" y="1763"/>
                    </a:cubicBezTo>
                    <a:cubicBezTo>
                      <a:pt x="8257" y="1763"/>
                      <a:pt x="8201" y="1768"/>
                      <a:pt x="8145" y="1780"/>
                    </a:cubicBezTo>
                    <a:lnTo>
                      <a:pt x="6859" y="2018"/>
                    </a:lnTo>
                    <a:lnTo>
                      <a:pt x="6811" y="1732"/>
                    </a:lnTo>
                    <a:cubicBezTo>
                      <a:pt x="6757" y="1451"/>
                      <a:pt x="6498" y="1249"/>
                      <a:pt x="6219" y="1249"/>
                    </a:cubicBezTo>
                    <a:cubicBezTo>
                      <a:pt x="6190" y="1249"/>
                      <a:pt x="6161" y="1251"/>
                      <a:pt x="6132" y="1256"/>
                    </a:cubicBezTo>
                    <a:lnTo>
                      <a:pt x="5180" y="1434"/>
                    </a:lnTo>
                    <a:cubicBezTo>
                      <a:pt x="5239" y="1268"/>
                      <a:pt x="5251" y="1089"/>
                      <a:pt x="5216" y="910"/>
                    </a:cubicBezTo>
                    <a:cubicBezTo>
                      <a:pt x="5131" y="380"/>
                      <a:pt x="4667" y="0"/>
                      <a:pt x="413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22"/>
              <p:cNvSpPr/>
              <p:nvPr/>
            </p:nvSpPr>
            <p:spPr>
              <a:xfrm>
                <a:off x="1145609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2"/>
              <p:cNvSpPr/>
              <p:nvPr/>
            </p:nvSpPr>
            <p:spPr>
              <a:xfrm>
                <a:off x="1213893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607" y="1345"/>
                    </a:cubicBezTo>
                    <a:cubicBezTo>
                      <a:pt x="638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48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2"/>
              <p:cNvSpPr/>
              <p:nvPr/>
            </p:nvSpPr>
            <p:spPr>
              <a:xfrm>
                <a:off x="1158286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2"/>
              <p:cNvSpPr/>
              <p:nvPr/>
            </p:nvSpPr>
            <p:spPr>
              <a:xfrm>
                <a:off x="1227795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22"/>
              <p:cNvSpPr/>
              <p:nvPr/>
            </p:nvSpPr>
            <p:spPr>
              <a:xfrm>
                <a:off x="1171736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2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22"/>
              <p:cNvSpPr/>
              <p:nvPr/>
            </p:nvSpPr>
            <p:spPr>
              <a:xfrm>
                <a:off x="1240826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78" y="1"/>
                    </a:moveTo>
                    <a:cubicBezTo>
                      <a:pt x="3159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0" y="605"/>
                      <a:pt x="120" y="1354"/>
                      <a:pt x="613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75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2"/>
              <p:cNvSpPr/>
              <p:nvPr/>
            </p:nvSpPr>
            <p:spPr>
              <a:xfrm>
                <a:off x="1114516" y="4806940"/>
                <a:ext cx="250396" cy="224527"/>
              </a:xfrm>
              <a:custGeom>
                <a:rect b="b" l="l" r="r" t="t"/>
                <a:pathLst>
                  <a:path extrusionOk="0" h="6961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4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9" y="6787"/>
                      <a:pt x="3212" y="6960"/>
                      <a:pt x="3839" y="6960"/>
                    </a:cubicBezTo>
                    <a:cubicBezTo>
                      <a:pt x="4870" y="6960"/>
                      <a:pt x="5882" y="6492"/>
                      <a:pt x="6548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2"/>
              <p:cNvSpPr/>
              <p:nvPr/>
            </p:nvSpPr>
            <p:spPr>
              <a:xfrm>
                <a:off x="1583407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2"/>
              <p:cNvSpPr/>
              <p:nvPr/>
            </p:nvSpPr>
            <p:spPr>
              <a:xfrm>
                <a:off x="1716297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17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2"/>
              <p:cNvSpPr/>
              <p:nvPr/>
            </p:nvSpPr>
            <p:spPr>
              <a:xfrm>
                <a:off x="1526186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47" y="684"/>
                    </a:lnTo>
                    <a:cubicBezTo>
                      <a:pt x="7382" y="470"/>
                      <a:pt x="7240" y="291"/>
                      <a:pt x="7025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22"/>
              <p:cNvSpPr/>
              <p:nvPr/>
            </p:nvSpPr>
            <p:spPr>
              <a:xfrm>
                <a:off x="58777" y="3173353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01" y="1209"/>
                    </a:cubicBez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76" y="2723"/>
                    </a:moveTo>
                    <a:cubicBezTo>
                      <a:pt x="8126" y="2723"/>
                      <a:pt x="8354" y="2911"/>
                      <a:pt x="8407" y="3174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3" y="12345"/>
                      <a:pt x="2430" y="12068"/>
                    </a:cubicBezTo>
                    <a:lnTo>
                      <a:pt x="1072" y="4507"/>
                    </a:lnTo>
                    <a:cubicBezTo>
                      <a:pt x="1013" y="4210"/>
                      <a:pt x="1215" y="3924"/>
                      <a:pt x="1513" y="3876"/>
                    </a:cubicBezTo>
                    <a:lnTo>
                      <a:pt x="2263" y="3733"/>
                    </a:lnTo>
                    <a:cubicBezTo>
                      <a:pt x="2295" y="3948"/>
                      <a:pt x="2483" y="4096"/>
                      <a:pt x="2695" y="4096"/>
                    </a:cubicBezTo>
                    <a:cubicBezTo>
                      <a:pt x="2717" y="4096"/>
                      <a:pt x="2740" y="4094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09" y="2726"/>
                      <a:pt x="7843" y="2723"/>
                      <a:pt x="7876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7"/>
                      <a:pt x="3942" y="19"/>
                    </a:cubicBezTo>
                    <a:cubicBezTo>
                      <a:pt x="3358" y="126"/>
                      <a:pt x="2965" y="685"/>
                      <a:pt x="3073" y="1281"/>
                    </a:cubicBezTo>
                    <a:cubicBezTo>
                      <a:pt x="3108" y="1447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71"/>
                      <a:pt x="1989" y="2269"/>
                      <a:pt x="2037" y="2590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97"/>
                      <a:pt x="1" y="3662"/>
                      <a:pt x="84" y="4150"/>
                    </a:cubicBezTo>
                    <a:lnTo>
                      <a:pt x="1668" y="12758"/>
                    </a:lnTo>
                    <a:cubicBezTo>
                      <a:pt x="1741" y="13188"/>
                      <a:pt x="2111" y="13489"/>
                      <a:pt x="2532" y="13489"/>
                    </a:cubicBezTo>
                    <a:cubicBezTo>
                      <a:pt x="2588" y="13489"/>
                      <a:pt x="2646" y="13484"/>
                      <a:pt x="2703" y="13473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4"/>
                      <a:pt x="8145" y="1745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7" y="1430"/>
                      <a:pt x="6498" y="1226"/>
                      <a:pt x="6219" y="1226"/>
                    </a:cubicBezTo>
                    <a:cubicBezTo>
                      <a:pt x="6190" y="1226"/>
                      <a:pt x="6161" y="1228"/>
                      <a:pt x="6132" y="1233"/>
                    </a:cubicBezTo>
                    <a:lnTo>
                      <a:pt x="5180" y="1412"/>
                    </a:lnTo>
                    <a:cubicBezTo>
                      <a:pt x="5228" y="1245"/>
                      <a:pt x="5240" y="1066"/>
                      <a:pt x="5216" y="888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22"/>
              <p:cNvSpPr/>
              <p:nvPr/>
            </p:nvSpPr>
            <p:spPr>
              <a:xfrm>
                <a:off x="120997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22"/>
              <p:cNvSpPr/>
              <p:nvPr/>
            </p:nvSpPr>
            <p:spPr>
              <a:xfrm>
                <a:off x="188733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2" y="0"/>
                    </a:moveTo>
                    <a:cubicBezTo>
                      <a:pt x="3245" y="0"/>
                      <a:pt x="3205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1" y="568"/>
                      <a:pt x="108" y="1350"/>
                      <a:pt x="597" y="1350"/>
                    </a:cubicBezTo>
                    <a:cubicBezTo>
                      <a:pt x="633" y="1350"/>
                      <a:pt x="671" y="1345"/>
                      <a:pt x="710" y="1337"/>
                    </a:cubicBezTo>
                    <a:lnTo>
                      <a:pt x="3306" y="872"/>
                    </a:lnTo>
                    <a:cubicBezTo>
                      <a:pt x="3882" y="817"/>
                      <a:pt x="3778" y="0"/>
                      <a:pt x="328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2"/>
              <p:cNvSpPr/>
              <p:nvPr/>
            </p:nvSpPr>
            <p:spPr>
              <a:xfrm>
                <a:off x="133673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2"/>
              <p:cNvSpPr/>
              <p:nvPr/>
            </p:nvSpPr>
            <p:spPr>
              <a:xfrm>
                <a:off x="203183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2"/>
              <p:cNvSpPr/>
              <p:nvPr/>
            </p:nvSpPr>
            <p:spPr>
              <a:xfrm>
                <a:off x="147124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22"/>
              <p:cNvSpPr/>
              <p:nvPr/>
            </p:nvSpPr>
            <p:spPr>
              <a:xfrm>
                <a:off x="216375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8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71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3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22"/>
              <p:cNvSpPr/>
              <p:nvPr/>
            </p:nvSpPr>
            <p:spPr>
              <a:xfrm>
                <a:off x="91032" y="3782231"/>
                <a:ext cx="249299" cy="224075"/>
              </a:xfrm>
              <a:custGeom>
                <a:rect b="b" l="l" r="r" t="t"/>
                <a:pathLst>
                  <a:path extrusionOk="0" h="6947" w="7729">
                    <a:moveTo>
                      <a:pt x="3896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04" y="525"/>
                    </a:cubicBezTo>
                    <a:cubicBezTo>
                      <a:pt x="5144" y="171"/>
                      <a:pt x="4517" y="1"/>
                      <a:pt x="3896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4" y="6418"/>
                    </a:cubicBezTo>
                    <a:cubicBezTo>
                      <a:pt x="2522" y="6775"/>
                      <a:pt x="3157" y="6947"/>
                      <a:pt x="3787" y="6947"/>
                    </a:cubicBezTo>
                    <a:cubicBezTo>
                      <a:pt x="4818" y="6947"/>
                      <a:pt x="5833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2"/>
              <p:cNvSpPr/>
              <p:nvPr/>
            </p:nvSpPr>
            <p:spPr>
              <a:xfrm>
                <a:off x="558794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6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2"/>
              <p:cNvSpPr/>
              <p:nvPr/>
            </p:nvSpPr>
            <p:spPr>
              <a:xfrm>
                <a:off x="691298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0" y="1996"/>
                    </a:lnTo>
                    <a:lnTo>
                      <a:pt x="2489" y="5640"/>
                    </a:lnTo>
                    <a:lnTo>
                      <a:pt x="4870" y="4008"/>
                    </a:lnTo>
                    <a:cubicBezTo>
                      <a:pt x="5834" y="3354"/>
                      <a:pt x="6084" y="2044"/>
                      <a:pt x="5430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22"/>
              <p:cNvSpPr/>
              <p:nvPr/>
            </p:nvSpPr>
            <p:spPr>
              <a:xfrm>
                <a:off x="501574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4" y="6019"/>
                      <a:pt x="346" y="6054"/>
                    </a:cubicBezTo>
                    <a:lnTo>
                      <a:pt x="3823" y="6519"/>
                    </a:lnTo>
                    <a:lnTo>
                      <a:pt x="3358" y="9995"/>
                    </a:lnTo>
                    <a:cubicBezTo>
                      <a:pt x="3334" y="10198"/>
                      <a:pt x="3477" y="10388"/>
                      <a:pt x="3680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4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4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22"/>
              <p:cNvSpPr/>
              <p:nvPr/>
            </p:nvSpPr>
            <p:spPr>
              <a:xfrm>
                <a:off x="58777" y="4197965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61"/>
                      <a:pt x="4751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80" y="2723"/>
                    </a:moveTo>
                    <a:cubicBezTo>
                      <a:pt x="8137" y="2723"/>
                      <a:pt x="8365" y="2911"/>
                      <a:pt x="8407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8" y="12527"/>
                      <a:pt x="2483" y="12346"/>
                      <a:pt x="2430" y="12079"/>
                    </a:cubicBezTo>
                    <a:lnTo>
                      <a:pt x="1072" y="4507"/>
                    </a:lnTo>
                    <a:cubicBezTo>
                      <a:pt x="1013" y="4209"/>
                      <a:pt x="1215" y="3924"/>
                      <a:pt x="1513" y="3876"/>
                    </a:cubicBezTo>
                    <a:lnTo>
                      <a:pt x="2263" y="3745"/>
                    </a:lnTo>
                    <a:cubicBezTo>
                      <a:pt x="2295" y="3945"/>
                      <a:pt x="2475" y="4098"/>
                      <a:pt x="2681" y="4098"/>
                    </a:cubicBezTo>
                    <a:cubicBezTo>
                      <a:pt x="2708" y="4098"/>
                      <a:pt x="2735" y="4096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11" y="2726"/>
                      <a:pt x="7846" y="2723"/>
                      <a:pt x="7880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6"/>
                      <a:pt x="3942" y="18"/>
                    </a:cubicBezTo>
                    <a:cubicBezTo>
                      <a:pt x="3358" y="125"/>
                      <a:pt x="2965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85"/>
                      <a:pt x="1" y="3650"/>
                      <a:pt x="84" y="4138"/>
                    </a:cubicBezTo>
                    <a:lnTo>
                      <a:pt x="1668" y="12770"/>
                    </a:lnTo>
                    <a:cubicBezTo>
                      <a:pt x="1741" y="13190"/>
                      <a:pt x="2110" y="13489"/>
                      <a:pt x="2531" y="13489"/>
                    </a:cubicBezTo>
                    <a:cubicBezTo>
                      <a:pt x="2588" y="13489"/>
                      <a:pt x="2646" y="13484"/>
                      <a:pt x="2703" y="13472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3"/>
                      <a:pt x="8145" y="1745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8" y="1434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2" y="1245"/>
                    </a:cubicBezTo>
                    <a:lnTo>
                      <a:pt x="5180" y="1411"/>
                    </a:lnTo>
                    <a:cubicBezTo>
                      <a:pt x="5228" y="1245"/>
                      <a:pt x="5240" y="1066"/>
                      <a:pt x="5216" y="887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2"/>
              <p:cNvSpPr/>
              <p:nvPr/>
            </p:nvSpPr>
            <p:spPr>
              <a:xfrm>
                <a:off x="120997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88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2"/>
              <p:cNvSpPr/>
              <p:nvPr/>
            </p:nvSpPr>
            <p:spPr>
              <a:xfrm>
                <a:off x="18928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2"/>
              <p:cNvSpPr/>
              <p:nvPr/>
            </p:nvSpPr>
            <p:spPr>
              <a:xfrm>
                <a:off x="133673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2"/>
              <p:cNvSpPr/>
              <p:nvPr/>
            </p:nvSpPr>
            <p:spPr>
              <a:xfrm>
                <a:off x="203183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2"/>
              <p:cNvSpPr/>
              <p:nvPr/>
            </p:nvSpPr>
            <p:spPr>
              <a:xfrm>
                <a:off x="147124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22"/>
              <p:cNvSpPr/>
              <p:nvPr/>
            </p:nvSpPr>
            <p:spPr>
              <a:xfrm>
                <a:off x="216214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513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6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22"/>
              <p:cNvSpPr/>
              <p:nvPr/>
            </p:nvSpPr>
            <p:spPr>
              <a:xfrm>
                <a:off x="89903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1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39" y="534"/>
                    </a:cubicBezTo>
                    <a:cubicBezTo>
                      <a:pt x="5177" y="174"/>
                      <a:pt x="4546" y="1"/>
                      <a:pt x="3921" y="1"/>
                    </a:cubicBezTo>
                    <a:close/>
                    <a:moveTo>
                      <a:pt x="810" y="1986"/>
                    </a:move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5" y="6787"/>
                      <a:pt x="3207" y="6960"/>
                      <a:pt x="3834" y="6960"/>
                    </a:cubicBezTo>
                    <a:cubicBezTo>
                      <a:pt x="4865" y="6960"/>
                      <a:pt x="5882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22"/>
              <p:cNvSpPr/>
              <p:nvPr/>
            </p:nvSpPr>
            <p:spPr>
              <a:xfrm>
                <a:off x="558794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22"/>
              <p:cNvSpPr/>
              <p:nvPr/>
            </p:nvSpPr>
            <p:spPr>
              <a:xfrm>
                <a:off x="691298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0" y="1997"/>
                    </a:lnTo>
                    <a:lnTo>
                      <a:pt x="2489" y="5640"/>
                    </a:lnTo>
                    <a:lnTo>
                      <a:pt x="4870" y="4009"/>
                    </a:lnTo>
                    <a:cubicBezTo>
                      <a:pt x="5834" y="3354"/>
                      <a:pt x="6084" y="2045"/>
                      <a:pt x="5430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22"/>
              <p:cNvSpPr/>
              <p:nvPr/>
            </p:nvSpPr>
            <p:spPr>
              <a:xfrm>
                <a:off x="501187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1" y="0"/>
                    </a:moveTo>
                    <a:cubicBezTo>
                      <a:pt x="4833" y="0"/>
                      <a:pt x="4677" y="135"/>
                      <a:pt x="4656" y="327"/>
                    </a:cubicBezTo>
                    <a:lnTo>
                      <a:pt x="4192" y="3804"/>
                    </a:lnTo>
                    <a:lnTo>
                      <a:pt x="715" y="3339"/>
                    </a:lnTo>
                    <a:cubicBezTo>
                      <a:pt x="700" y="3338"/>
                      <a:pt x="686" y="3337"/>
                      <a:pt x="671" y="3337"/>
                    </a:cubicBezTo>
                    <a:cubicBezTo>
                      <a:pt x="486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835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2" y="10412"/>
                    </a:cubicBezTo>
                    <a:lnTo>
                      <a:pt x="5668" y="10674"/>
                    </a:lnTo>
                    <a:cubicBezTo>
                      <a:pt x="5683" y="10675"/>
                      <a:pt x="5698" y="10676"/>
                      <a:pt x="5712" y="10676"/>
                    </a:cubicBezTo>
                    <a:cubicBezTo>
                      <a:pt x="5898" y="10676"/>
                      <a:pt x="6063" y="10540"/>
                      <a:pt x="6085" y="10352"/>
                    </a:cubicBezTo>
                    <a:lnTo>
                      <a:pt x="6549" y="6876"/>
                    </a:lnTo>
                    <a:lnTo>
                      <a:pt x="10026" y="7328"/>
                    </a:lnTo>
                    <a:cubicBezTo>
                      <a:pt x="10046" y="7331"/>
                      <a:pt x="10065" y="7333"/>
                      <a:pt x="10084" y="7333"/>
                    </a:cubicBezTo>
                    <a:cubicBezTo>
                      <a:pt x="10264" y="7333"/>
                      <a:pt x="10421" y="7189"/>
                      <a:pt x="10443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3" y="4613"/>
                    </a:cubicBezTo>
                    <a:lnTo>
                      <a:pt x="6906" y="4161"/>
                    </a:lnTo>
                    <a:lnTo>
                      <a:pt x="7359" y="684"/>
                    </a:lnTo>
                    <a:cubicBezTo>
                      <a:pt x="7395" y="470"/>
                      <a:pt x="7252" y="291"/>
                      <a:pt x="7037" y="256"/>
                    </a:cubicBezTo>
                    <a:lnTo>
                      <a:pt x="5073" y="6"/>
                    </a:lnTo>
                    <a:cubicBezTo>
                      <a:pt x="5052" y="2"/>
                      <a:pt x="5031" y="0"/>
                      <a:pt x="501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0" name="Google Shape;3000;p22"/>
          <p:cNvSpPr txBox="1"/>
          <p:nvPr>
            <p:ph type="title"/>
          </p:nvPr>
        </p:nvSpPr>
        <p:spPr>
          <a:xfrm>
            <a:off x="9896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1" name="Google Shape;3001;p22"/>
          <p:cNvSpPr txBox="1"/>
          <p:nvPr>
            <p:ph idx="1" type="subTitle"/>
          </p:nvPr>
        </p:nvSpPr>
        <p:spPr>
          <a:xfrm>
            <a:off x="9896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2" name="Google Shape;3002;p22"/>
          <p:cNvSpPr txBox="1"/>
          <p:nvPr>
            <p:ph idx="2" type="title"/>
          </p:nvPr>
        </p:nvSpPr>
        <p:spPr>
          <a:xfrm>
            <a:off x="365265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3" name="Google Shape;3003;p22"/>
          <p:cNvSpPr txBox="1"/>
          <p:nvPr>
            <p:ph idx="3" type="subTitle"/>
          </p:nvPr>
        </p:nvSpPr>
        <p:spPr>
          <a:xfrm>
            <a:off x="365265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4" name="Google Shape;3004;p22"/>
          <p:cNvSpPr txBox="1"/>
          <p:nvPr>
            <p:ph idx="4" type="title"/>
          </p:nvPr>
        </p:nvSpPr>
        <p:spPr>
          <a:xfrm>
            <a:off x="63157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5" name="Google Shape;3005;p22"/>
          <p:cNvSpPr txBox="1"/>
          <p:nvPr>
            <p:ph idx="5" type="subTitle"/>
          </p:nvPr>
        </p:nvSpPr>
        <p:spPr>
          <a:xfrm>
            <a:off x="63157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6" name="Google Shape;3006;p22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7" name="Google Shape;3007;p22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">
  <p:cSld name="TITLE_AND_BODY_2_2_1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23"/>
          <p:cNvSpPr txBox="1"/>
          <p:nvPr>
            <p:ph type="title"/>
          </p:nvPr>
        </p:nvSpPr>
        <p:spPr>
          <a:xfrm>
            <a:off x="1767775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0" name="Google Shape;3010;p23"/>
          <p:cNvSpPr txBox="1"/>
          <p:nvPr>
            <p:ph idx="1" type="subTitle"/>
          </p:nvPr>
        </p:nvSpPr>
        <p:spPr>
          <a:xfrm>
            <a:off x="1767775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1" name="Google Shape;3011;p23"/>
          <p:cNvGrpSpPr/>
          <p:nvPr/>
        </p:nvGrpSpPr>
        <p:grpSpPr>
          <a:xfrm>
            <a:off x="150741" y="98419"/>
            <a:ext cx="829179" cy="4946659"/>
            <a:chOff x="8256031" y="98419"/>
            <a:chExt cx="829179" cy="4946659"/>
          </a:xfrm>
        </p:grpSpPr>
        <p:sp>
          <p:nvSpPr>
            <p:cNvPr id="3012" name="Google Shape;3012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7" name="Google Shape;3067;p23"/>
          <p:cNvGrpSpPr/>
          <p:nvPr/>
        </p:nvGrpSpPr>
        <p:grpSpPr>
          <a:xfrm>
            <a:off x="8256031" y="98419"/>
            <a:ext cx="829179" cy="4946659"/>
            <a:chOff x="8256031" y="98419"/>
            <a:chExt cx="829179" cy="4946659"/>
          </a:xfrm>
        </p:grpSpPr>
        <p:sp>
          <p:nvSpPr>
            <p:cNvPr id="3068" name="Google Shape;3068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3"/>
          <p:cNvSpPr txBox="1"/>
          <p:nvPr>
            <p:ph idx="2" type="title"/>
          </p:nvPr>
        </p:nvSpPr>
        <p:spPr>
          <a:xfrm>
            <a:off x="5085418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4" name="Google Shape;3124;p23"/>
          <p:cNvSpPr txBox="1"/>
          <p:nvPr>
            <p:ph idx="3" type="subTitle"/>
          </p:nvPr>
        </p:nvSpPr>
        <p:spPr>
          <a:xfrm>
            <a:off x="5085418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5" name="Google Shape;3125;p23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6" name="Google Shape;3126;p2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BIG_NUMBER_1_1_1"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24"/>
          <p:cNvSpPr txBox="1"/>
          <p:nvPr>
            <p:ph idx="1" type="subTitle"/>
          </p:nvPr>
        </p:nvSpPr>
        <p:spPr>
          <a:xfrm>
            <a:off x="1091338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9" name="Google Shape;3129;p2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30" name="Google Shape;3130;p24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3131" name="Google Shape;3131;p24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4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4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4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4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4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4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4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4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4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4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4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4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4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4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4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4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4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4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4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4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4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4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4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4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1" name="Google Shape;3311;p2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24"/>
          <p:cNvSpPr txBox="1"/>
          <p:nvPr>
            <p:ph idx="2" type="subTitle"/>
          </p:nvPr>
        </p:nvSpPr>
        <p:spPr>
          <a:xfrm>
            <a:off x="1091338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3" name="Google Shape;3313;p24"/>
          <p:cNvSpPr txBox="1"/>
          <p:nvPr>
            <p:ph idx="3" type="subTitle"/>
          </p:nvPr>
        </p:nvSpPr>
        <p:spPr>
          <a:xfrm>
            <a:off x="5965563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4" name="Google Shape;3314;p24"/>
          <p:cNvSpPr txBox="1"/>
          <p:nvPr>
            <p:ph idx="4" type="subTitle"/>
          </p:nvPr>
        </p:nvSpPr>
        <p:spPr>
          <a:xfrm>
            <a:off x="5965563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5" name="Google Shape;3315;p24"/>
          <p:cNvSpPr txBox="1"/>
          <p:nvPr>
            <p:ph idx="5" type="title"/>
          </p:nvPr>
        </p:nvSpPr>
        <p:spPr>
          <a:xfrm>
            <a:off x="1091344" y="3143250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6" name="Google Shape;3316;p24"/>
          <p:cNvSpPr txBox="1"/>
          <p:nvPr>
            <p:ph idx="6" type="title"/>
          </p:nvPr>
        </p:nvSpPr>
        <p:spPr>
          <a:xfrm>
            <a:off x="1091339" y="1740325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7" name="Google Shape;3317;p24"/>
          <p:cNvSpPr txBox="1"/>
          <p:nvPr>
            <p:ph idx="7" type="title"/>
          </p:nvPr>
        </p:nvSpPr>
        <p:spPr>
          <a:xfrm>
            <a:off x="5965563" y="1740325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8" name="Google Shape;3318;p24"/>
          <p:cNvSpPr txBox="1"/>
          <p:nvPr>
            <p:ph idx="8" type="title"/>
          </p:nvPr>
        </p:nvSpPr>
        <p:spPr>
          <a:xfrm>
            <a:off x="5965563" y="3143250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 1">
  <p:cSld name="TITLE_AND_BODY_2_2_1_1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0" name="Google Shape;3320;p25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321" name="Google Shape;3321;p25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5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5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5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5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5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5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5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5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5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5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5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5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5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5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5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5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5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5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5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5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5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5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5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5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5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5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5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5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5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5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5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5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5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5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5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5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5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5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5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5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5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5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5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5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5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5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5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5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5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5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5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5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5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5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5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5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5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5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5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5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5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5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5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5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5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5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5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5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5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5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5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5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5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5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5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5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5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5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5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5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5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5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5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5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5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5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5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6" name="Google Shape;3816;p25"/>
          <p:cNvSpPr txBox="1"/>
          <p:nvPr>
            <p:ph type="title"/>
          </p:nvPr>
        </p:nvSpPr>
        <p:spPr>
          <a:xfrm>
            <a:off x="1582100" y="3565970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17" name="Google Shape;3817;p25"/>
          <p:cNvSpPr txBox="1"/>
          <p:nvPr>
            <p:ph idx="1" type="subTitle"/>
          </p:nvPr>
        </p:nvSpPr>
        <p:spPr>
          <a:xfrm>
            <a:off x="1582100" y="2370995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18" name="Google Shape;3818;p25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9" name="Google Shape;3819;p2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rgbClr val="8BC6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25"/>
          <p:cNvSpPr txBox="1"/>
          <p:nvPr>
            <p:ph idx="3" type="title"/>
          </p:nvPr>
        </p:nvSpPr>
        <p:spPr>
          <a:xfrm>
            <a:off x="5271100" y="2484726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21" name="Google Shape;3821;p25"/>
          <p:cNvSpPr txBox="1"/>
          <p:nvPr>
            <p:ph idx="4" type="subTitle"/>
          </p:nvPr>
        </p:nvSpPr>
        <p:spPr>
          <a:xfrm>
            <a:off x="5271100" y="1289751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26"/>
          <p:cNvGrpSpPr/>
          <p:nvPr/>
        </p:nvGrpSpPr>
        <p:grpSpPr>
          <a:xfrm>
            <a:off x="7674215" y="98419"/>
            <a:ext cx="1410995" cy="4946659"/>
            <a:chOff x="7674215" y="98419"/>
            <a:chExt cx="1410995" cy="4946659"/>
          </a:xfrm>
        </p:grpSpPr>
        <p:sp>
          <p:nvSpPr>
            <p:cNvPr id="3824" name="Google Shape;3824;p2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3" name="Google Shape;3833;p26"/>
            <p:cNvGrpSpPr/>
            <p:nvPr/>
          </p:nvGrpSpPr>
          <p:grpSpPr>
            <a:xfrm>
              <a:off x="8256031" y="98419"/>
              <a:ext cx="829179" cy="4946659"/>
              <a:chOff x="8256031" y="98419"/>
              <a:chExt cx="829179" cy="4946659"/>
            </a:xfrm>
          </p:grpSpPr>
          <p:sp>
            <p:nvSpPr>
              <p:cNvPr id="3834" name="Google Shape;3834;p26"/>
              <p:cNvSpPr/>
              <p:nvPr/>
            </p:nvSpPr>
            <p:spPr>
              <a:xfrm>
                <a:off x="8256418" y="98419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7"/>
                      <a:pt x="4763" y="994"/>
                    </a:cubicBezTo>
                    <a:cubicBezTo>
                      <a:pt x="4799" y="1196"/>
                      <a:pt x="4751" y="1387"/>
                      <a:pt x="4620" y="1541"/>
                    </a:cubicBezTo>
                    <a:lnTo>
                      <a:pt x="3822" y="1684"/>
                    </a:lnTo>
                    <a:cubicBezTo>
                      <a:pt x="3656" y="1589"/>
                      <a:pt x="3537" y="1422"/>
                      <a:pt x="3501" y="1232"/>
                    </a:cubicBez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34" y="2749"/>
                    </a:moveTo>
                    <a:cubicBezTo>
                      <a:pt x="8105" y="2749"/>
                      <a:pt x="8340" y="2930"/>
                      <a:pt x="8383" y="3208"/>
                    </a:cubicBezTo>
                    <a:lnTo>
                      <a:pt x="9776" y="10769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25" y="12550"/>
                      <a:pt x="2990" y="12553"/>
                      <a:pt x="2956" y="12553"/>
                    </a:cubicBezTo>
                    <a:cubicBezTo>
                      <a:pt x="2699" y="12553"/>
                      <a:pt x="2471" y="12365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58"/>
                      <a:pt x="1489" y="3899"/>
                    </a:cubicBezTo>
                    <a:lnTo>
                      <a:pt x="2239" y="3768"/>
                    </a:lnTo>
                    <a:cubicBezTo>
                      <a:pt x="2270" y="3977"/>
                      <a:pt x="2449" y="4122"/>
                      <a:pt x="2653" y="4122"/>
                    </a:cubicBezTo>
                    <a:cubicBezTo>
                      <a:pt x="2681" y="4122"/>
                      <a:pt x="2710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63"/>
                      <a:pt x="7049" y="3125"/>
                      <a:pt x="7001" y="2899"/>
                    </a:cubicBezTo>
                    <a:lnTo>
                      <a:pt x="7740" y="2756"/>
                    </a:lnTo>
                    <a:cubicBezTo>
                      <a:pt x="7771" y="2751"/>
                      <a:pt x="7803" y="2749"/>
                      <a:pt x="7834" y="2749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2" y="17"/>
                    </a:cubicBezTo>
                    <a:cubicBezTo>
                      <a:pt x="3334" y="136"/>
                      <a:pt x="2941" y="708"/>
                      <a:pt x="3072" y="1303"/>
                    </a:cubicBezTo>
                    <a:cubicBezTo>
                      <a:pt x="3096" y="1482"/>
                      <a:pt x="3168" y="1649"/>
                      <a:pt x="3287" y="1779"/>
                    </a:cubicBezTo>
                    <a:lnTo>
                      <a:pt x="2501" y="1922"/>
                    </a:lnTo>
                    <a:cubicBezTo>
                      <a:pt x="2191" y="1982"/>
                      <a:pt x="1977" y="2291"/>
                      <a:pt x="2037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1" y="13217"/>
                      <a:pt x="2111" y="13520"/>
                      <a:pt x="2537" y="13520"/>
                    </a:cubicBezTo>
                    <a:cubicBezTo>
                      <a:pt x="2588" y="13520"/>
                      <a:pt x="2640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66"/>
                      <a:pt x="10835" y="11602"/>
                      <a:pt x="10740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79"/>
                    </a:cubicBezTo>
                    <a:lnTo>
                      <a:pt x="6859" y="2018"/>
                    </a:lnTo>
                    <a:lnTo>
                      <a:pt x="6799" y="1744"/>
                    </a:lnTo>
                    <a:cubicBezTo>
                      <a:pt x="6746" y="1458"/>
                      <a:pt x="6506" y="1258"/>
                      <a:pt x="6228" y="1258"/>
                    </a:cubicBezTo>
                    <a:cubicBezTo>
                      <a:pt x="6192" y="1258"/>
                      <a:pt x="6157" y="1261"/>
                      <a:pt x="6120" y="1268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22"/>
                    </a:cubicBezTo>
                    <a:cubicBezTo>
                      <a:pt x="5119" y="381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6"/>
              <p:cNvSpPr/>
              <p:nvPr/>
            </p:nvSpPr>
            <p:spPr>
              <a:xfrm>
                <a:off x="8318251" y="255566"/>
                <a:ext cx="60156" cy="49898"/>
              </a:xfrm>
              <a:custGeom>
                <a:rect b="b" l="l" r="r" t="t"/>
                <a:pathLst>
                  <a:path extrusionOk="0" h="1547" w="1865">
                    <a:moveTo>
                      <a:pt x="1027" y="1"/>
                    </a:moveTo>
                    <a:cubicBezTo>
                      <a:pt x="979" y="1"/>
                      <a:pt x="930" y="5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09" y="1504"/>
                      <a:pt x="857" y="1547"/>
                      <a:pt x="1002" y="1547"/>
                    </a:cubicBezTo>
                    <a:cubicBezTo>
                      <a:pt x="1451" y="1547"/>
                      <a:pt x="1864" y="1138"/>
                      <a:pt x="1775" y="634"/>
                    </a:cubicBezTo>
                    <a:cubicBezTo>
                      <a:pt x="1701" y="266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6"/>
              <p:cNvSpPr/>
              <p:nvPr/>
            </p:nvSpPr>
            <p:spPr>
              <a:xfrm>
                <a:off x="8386792" y="241019"/>
                <a:ext cx="124149" cy="43706"/>
              </a:xfrm>
              <a:custGeom>
                <a:rect b="b" l="l" r="r" t="t"/>
                <a:pathLst>
                  <a:path extrusionOk="0" h="1355" w="3849">
                    <a:moveTo>
                      <a:pt x="3252" y="1"/>
                    </a:moveTo>
                    <a:cubicBezTo>
                      <a:pt x="3216" y="1"/>
                      <a:pt x="3178" y="5"/>
                      <a:pt x="3138" y="14"/>
                    </a:cubicBezTo>
                    <a:lnTo>
                      <a:pt x="542" y="490"/>
                    </a:lnTo>
                    <a:cubicBezTo>
                      <a:pt x="1" y="580"/>
                      <a:pt x="112" y="1354"/>
                      <a:pt x="611" y="1354"/>
                    </a:cubicBezTo>
                    <a:cubicBezTo>
                      <a:pt x="638" y="1354"/>
                      <a:pt x="667" y="1352"/>
                      <a:pt x="697" y="1347"/>
                    </a:cubicBezTo>
                    <a:lnTo>
                      <a:pt x="3293" y="871"/>
                    </a:lnTo>
                    <a:cubicBezTo>
                      <a:pt x="3848" y="793"/>
                      <a:pt x="3751" y="1"/>
                      <a:pt x="32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6"/>
              <p:cNvSpPr/>
              <p:nvPr/>
            </p:nvSpPr>
            <p:spPr>
              <a:xfrm>
                <a:off x="8330927" y="325172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6"/>
              <p:cNvSpPr/>
              <p:nvPr/>
            </p:nvSpPr>
            <p:spPr>
              <a:xfrm>
                <a:off x="8400436" y="310528"/>
                <a:ext cx="121376" cy="43512"/>
              </a:xfrm>
              <a:custGeom>
                <a:rect b="b" l="l" r="r" t="t"/>
                <a:pathLst>
                  <a:path extrusionOk="0" h="1349" w="3763">
                    <a:moveTo>
                      <a:pt x="3132" y="0"/>
                    </a:moveTo>
                    <a:cubicBezTo>
                      <a:pt x="3120" y="0"/>
                      <a:pt x="3108" y="1"/>
                      <a:pt x="3096" y="2"/>
                    </a:cubicBezTo>
                    <a:lnTo>
                      <a:pt x="500" y="478"/>
                    </a:lnTo>
                    <a:cubicBezTo>
                      <a:pt x="0" y="618"/>
                      <a:pt x="125" y="1348"/>
                      <a:pt x="631" y="1348"/>
                    </a:cubicBezTo>
                    <a:cubicBezTo>
                      <a:pt x="643" y="1348"/>
                      <a:pt x="655" y="1348"/>
                      <a:pt x="667" y="1347"/>
                    </a:cubicBezTo>
                    <a:lnTo>
                      <a:pt x="3263" y="871"/>
                    </a:lnTo>
                    <a:cubicBezTo>
                      <a:pt x="3763" y="731"/>
                      <a:pt x="3638" y="0"/>
                      <a:pt x="313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6"/>
              <p:cNvSpPr/>
              <p:nvPr/>
            </p:nvSpPr>
            <p:spPr>
              <a:xfrm>
                <a:off x="8344377" y="399294"/>
                <a:ext cx="60156" cy="50189"/>
              </a:xfrm>
              <a:custGeom>
                <a:rect b="b" l="l" r="r" t="t"/>
                <a:pathLst>
                  <a:path extrusionOk="0" h="1556" w="1865">
                    <a:moveTo>
                      <a:pt x="1013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17"/>
                    </a:cubicBezTo>
                    <a:cubicBezTo>
                      <a:pt x="711" y="1513"/>
                      <a:pt x="861" y="1556"/>
                      <a:pt x="1007" y="1556"/>
                    </a:cubicBezTo>
                    <a:cubicBezTo>
                      <a:pt x="1458" y="1556"/>
                      <a:pt x="1864" y="1147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6"/>
              <p:cNvSpPr/>
              <p:nvPr/>
            </p:nvSpPr>
            <p:spPr>
              <a:xfrm>
                <a:off x="8413725" y="384586"/>
                <a:ext cx="122440" cy="44028"/>
              </a:xfrm>
              <a:custGeom>
                <a:rect b="b" l="l" r="r" t="t"/>
                <a:pathLst>
                  <a:path extrusionOk="0" h="1365" w="3796">
                    <a:moveTo>
                      <a:pt x="3169" y="0"/>
                    </a:moveTo>
                    <a:cubicBezTo>
                      <a:pt x="3151" y="0"/>
                      <a:pt x="3132" y="1"/>
                      <a:pt x="3113" y="4"/>
                    </a:cubicBezTo>
                    <a:lnTo>
                      <a:pt x="517" y="480"/>
                    </a:lnTo>
                    <a:cubicBezTo>
                      <a:pt x="0" y="606"/>
                      <a:pt x="115" y="1364"/>
                      <a:pt x="615" y="1364"/>
                    </a:cubicBezTo>
                    <a:cubicBezTo>
                      <a:pt x="634" y="1364"/>
                      <a:pt x="653" y="1363"/>
                      <a:pt x="672" y="1361"/>
                    </a:cubicBezTo>
                    <a:lnTo>
                      <a:pt x="3267" y="885"/>
                    </a:lnTo>
                    <a:cubicBezTo>
                      <a:pt x="3796" y="758"/>
                      <a:pt x="3670" y="0"/>
                      <a:pt x="316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6"/>
              <p:cNvSpPr/>
              <p:nvPr/>
            </p:nvSpPr>
            <p:spPr>
              <a:xfrm>
                <a:off x="8287157" y="708297"/>
                <a:ext cx="250396" cy="224721"/>
              </a:xfrm>
              <a:custGeom>
                <a:rect b="b" l="l" r="r" t="t"/>
                <a:pathLst>
                  <a:path extrusionOk="0" h="6967" w="7763">
                    <a:moveTo>
                      <a:pt x="3922" y="1"/>
                    </a:moveTo>
                    <a:cubicBezTo>
                      <a:pt x="2892" y="1"/>
                      <a:pt x="1881" y="465"/>
                      <a:pt x="1215" y="1338"/>
                    </a:cubicBezTo>
                    <a:lnTo>
                      <a:pt x="6953" y="4969"/>
                    </a:lnTo>
                    <a:cubicBezTo>
                      <a:pt x="7763" y="3398"/>
                      <a:pt x="7239" y="1469"/>
                      <a:pt x="5751" y="528"/>
                    </a:cubicBezTo>
                    <a:cubicBezTo>
                      <a:pt x="5183" y="173"/>
                      <a:pt x="4549" y="1"/>
                      <a:pt x="3922" y="1"/>
                    </a:cubicBezTo>
                    <a:close/>
                    <a:moveTo>
                      <a:pt x="810" y="1993"/>
                    </a:moveTo>
                    <a:cubicBezTo>
                      <a:pt x="0" y="3553"/>
                      <a:pt x="512" y="5493"/>
                      <a:pt x="2012" y="6434"/>
                    </a:cubicBezTo>
                    <a:cubicBezTo>
                      <a:pt x="2578" y="6793"/>
                      <a:pt x="3210" y="6966"/>
                      <a:pt x="3835" y="6966"/>
                    </a:cubicBezTo>
                    <a:cubicBezTo>
                      <a:pt x="4867" y="6966"/>
                      <a:pt x="5881" y="6495"/>
                      <a:pt x="6549" y="5612"/>
                    </a:cubicBezTo>
                    <a:lnTo>
                      <a:pt x="810" y="1993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6"/>
              <p:cNvSpPr/>
              <p:nvPr/>
            </p:nvSpPr>
            <p:spPr>
              <a:xfrm>
                <a:off x="8756435" y="22647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1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1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6"/>
              <p:cNvSpPr/>
              <p:nvPr/>
            </p:nvSpPr>
            <p:spPr>
              <a:xfrm>
                <a:off x="8888938" y="151317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4" y="1"/>
                    </a:moveTo>
                    <a:cubicBezTo>
                      <a:pt x="3167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84" y="2044"/>
                      <a:pt x="5429" y="1080"/>
                    </a:cubicBezTo>
                    <a:lnTo>
                      <a:pt x="5322" y="925"/>
                    </a:lnTo>
                    <a:cubicBezTo>
                      <a:pt x="4907" y="324"/>
                      <a:pt x="4246" y="1"/>
                      <a:pt x="357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6"/>
              <p:cNvSpPr/>
              <p:nvPr/>
            </p:nvSpPr>
            <p:spPr>
              <a:xfrm>
                <a:off x="8698827" y="602242"/>
                <a:ext cx="346064" cy="344032"/>
              </a:xfrm>
              <a:custGeom>
                <a:rect b="b" l="l" r="r" t="t"/>
                <a:pathLst>
                  <a:path extrusionOk="0" h="10666" w="10729">
                    <a:moveTo>
                      <a:pt x="4999" y="1"/>
                    </a:moveTo>
                    <a:cubicBezTo>
                      <a:pt x="4821" y="1"/>
                      <a:pt x="4665" y="136"/>
                      <a:pt x="4644" y="328"/>
                    </a:cubicBezTo>
                    <a:lnTo>
                      <a:pt x="4192" y="3805"/>
                    </a:lnTo>
                    <a:lnTo>
                      <a:pt x="703" y="3340"/>
                    </a:lnTo>
                    <a:cubicBezTo>
                      <a:pt x="688" y="3338"/>
                      <a:pt x="673" y="3338"/>
                      <a:pt x="659" y="3338"/>
                    </a:cubicBezTo>
                    <a:cubicBezTo>
                      <a:pt x="474" y="3338"/>
                      <a:pt x="308" y="3474"/>
                      <a:pt x="286" y="3662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1"/>
                    </a:cubicBezTo>
                    <a:lnTo>
                      <a:pt x="5656" y="10663"/>
                    </a:lnTo>
                    <a:cubicBezTo>
                      <a:pt x="5671" y="10664"/>
                      <a:pt x="5686" y="10665"/>
                      <a:pt x="5700" y="10665"/>
                    </a:cubicBezTo>
                    <a:cubicBezTo>
                      <a:pt x="5885" y="10665"/>
                      <a:pt x="6051" y="10529"/>
                      <a:pt x="6073" y="10341"/>
                    </a:cubicBezTo>
                    <a:lnTo>
                      <a:pt x="6537" y="6864"/>
                    </a:lnTo>
                    <a:lnTo>
                      <a:pt x="10026" y="7329"/>
                    </a:lnTo>
                    <a:cubicBezTo>
                      <a:pt x="10040" y="7331"/>
                      <a:pt x="10055" y="7331"/>
                      <a:pt x="10070" y="7331"/>
                    </a:cubicBezTo>
                    <a:cubicBezTo>
                      <a:pt x="10253" y="7331"/>
                      <a:pt x="10409" y="7195"/>
                      <a:pt x="10442" y="7007"/>
                    </a:cubicBezTo>
                    <a:lnTo>
                      <a:pt x="10704" y="5031"/>
                    </a:lnTo>
                    <a:cubicBezTo>
                      <a:pt x="10728" y="4828"/>
                      <a:pt x="10585" y="4638"/>
                      <a:pt x="10383" y="4614"/>
                    </a:cubicBezTo>
                    <a:lnTo>
                      <a:pt x="6894" y="4150"/>
                    </a:lnTo>
                    <a:lnTo>
                      <a:pt x="7359" y="673"/>
                    </a:lnTo>
                    <a:cubicBezTo>
                      <a:pt x="7382" y="471"/>
                      <a:pt x="7240" y="280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6"/>
              <p:cNvSpPr/>
              <p:nvPr/>
            </p:nvSpPr>
            <p:spPr>
              <a:xfrm>
                <a:off x="8256031" y="1123935"/>
                <a:ext cx="349902" cy="435572"/>
              </a:xfrm>
              <a:custGeom>
                <a:rect b="b" l="l" r="r" t="t"/>
                <a:pathLst>
                  <a:path extrusionOk="0" h="13504" w="10848">
                    <a:moveTo>
                      <a:pt x="4160" y="409"/>
                    </a:moveTo>
                    <a:cubicBezTo>
                      <a:pt x="4450" y="409"/>
                      <a:pt x="4735" y="584"/>
                      <a:pt x="4787" y="977"/>
                    </a:cubicBezTo>
                    <a:cubicBezTo>
                      <a:pt x="4823" y="1168"/>
                      <a:pt x="4763" y="1370"/>
                      <a:pt x="4632" y="1513"/>
                    </a:cubicBezTo>
                    <a:lnTo>
                      <a:pt x="3846" y="1668"/>
                    </a:lnTo>
                    <a:cubicBezTo>
                      <a:pt x="3668" y="1573"/>
                      <a:pt x="3549" y="1406"/>
                      <a:pt x="3513" y="1204"/>
                    </a:cubicBezTo>
                    <a:cubicBezTo>
                      <a:pt x="3399" y="705"/>
                      <a:pt x="3783" y="409"/>
                      <a:pt x="4160" y="409"/>
                    </a:cubicBezTo>
                    <a:close/>
                    <a:moveTo>
                      <a:pt x="7868" y="2729"/>
                    </a:moveTo>
                    <a:cubicBezTo>
                      <a:pt x="8126" y="2729"/>
                      <a:pt x="8354" y="2918"/>
                      <a:pt x="8406" y="3180"/>
                    </a:cubicBezTo>
                    <a:lnTo>
                      <a:pt x="9788" y="10741"/>
                    </a:lnTo>
                    <a:cubicBezTo>
                      <a:pt x="9847" y="11038"/>
                      <a:pt x="9645" y="11324"/>
                      <a:pt x="9347" y="11372"/>
                    </a:cubicBezTo>
                    <a:lnTo>
                      <a:pt x="3072" y="12515"/>
                    </a:lnTo>
                    <a:cubicBezTo>
                      <a:pt x="3037" y="12522"/>
                      <a:pt x="3003" y="12525"/>
                      <a:pt x="2968" y="12525"/>
                    </a:cubicBezTo>
                    <a:cubicBezTo>
                      <a:pt x="2713" y="12525"/>
                      <a:pt x="2494" y="12337"/>
                      <a:pt x="2441" y="12074"/>
                    </a:cubicBezTo>
                    <a:lnTo>
                      <a:pt x="1072" y="4514"/>
                    </a:lnTo>
                    <a:cubicBezTo>
                      <a:pt x="1013" y="4216"/>
                      <a:pt x="1215" y="3930"/>
                      <a:pt x="1513" y="3883"/>
                    </a:cubicBezTo>
                    <a:lnTo>
                      <a:pt x="2263" y="3740"/>
                    </a:lnTo>
                    <a:cubicBezTo>
                      <a:pt x="2295" y="3955"/>
                      <a:pt x="2483" y="4102"/>
                      <a:pt x="2695" y="4102"/>
                    </a:cubicBezTo>
                    <a:cubicBezTo>
                      <a:pt x="2717" y="4102"/>
                      <a:pt x="2740" y="4100"/>
                      <a:pt x="2763" y="4097"/>
                    </a:cubicBezTo>
                    <a:lnTo>
                      <a:pt x="6680" y="3382"/>
                    </a:lnTo>
                    <a:cubicBezTo>
                      <a:pt x="6906" y="3335"/>
                      <a:pt x="7073" y="3109"/>
                      <a:pt x="7025" y="2870"/>
                    </a:cubicBezTo>
                    <a:lnTo>
                      <a:pt x="7764" y="2740"/>
                    </a:lnTo>
                    <a:cubicBezTo>
                      <a:pt x="7799" y="2732"/>
                      <a:pt x="7834" y="2729"/>
                      <a:pt x="7868" y="2729"/>
                    </a:cubicBezTo>
                    <a:close/>
                    <a:moveTo>
                      <a:pt x="4149" y="1"/>
                    </a:moveTo>
                    <a:cubicBezTo>
                      <a:pt x="4001" y="1"/>
                      <a:pt x="3850" y="31"/>
                      <a:pt x="3704" y="96"/>
                    </a:cubicBezTo>
                    <a:cubicBezTo>
                      <a:pt x="3061" y="382"/>
                      <a:pt x="2858" y="1204"/>
                      <a:pt x="3299" y="1763"/>
                    </a:cubicBezTo>
                    <a:lnTo>
                      <a:pt x="2513" y="1906"/>
                    </a:lnTo>
                    <a:cubicBezTo>
                      <a:pt x="2203" y="1966"/>
                      <a:pt x="1989" y="2275"/>
                      <a:pt x="2049" y="2597"/>
                    </a:cubicBezTo>
                    <a:lnTo>
                      <a:pt x="2096" y="2870"/>
                    </a:lnTo>
                    <a:lnTo>
                      <a:pt x="810" y="3109"/>
                    </a:lnTo>
                    <a:cubicBezTo>
                      <a:pt x="322" y="3192"/>
                      <a:pt x="1" y="3656"/>
                      <a:pt x="96" y="4144"/>
                    </a:cubicBezTo>
                    <a:lnTo>
                      <a:pt x="1668" y="12765"/>
                    </a:lnTo>
                    <a:cubicBezTo>
                      <a:pt x="1753" y="13201"/>
                      <a:pt x="2123" y="13504"/>
                      <a:pt x="2549" y="13504"/>
                    </a:cubicBezTo>
                    <a:cubicBezTo>
                      <a:pt x="2600" y="13504"/>
                      <a:pt x="2652" y="13500"/>
                      <a:pt x="2703" y="13491"/>
                    </a:cubicBezTo>
                    <a:lnTo>
                      <a:pt x="10038" y="12145"/>
                    </a:lnTo>
                    <a:cubicBezTo>
                      <a:pt x="10526" y="12062"/>
                      <a:pt x="10847" y="11598"/>
                      <a:pt x="10752" y="11110"/>
                    </a:cubicBezTo>
                    <a:lnTo>
                      <a:pt x="9180" y="2478"/>
                    </a:lnTo>
                    <a:cubicBezTo>
                      <a:pt x="9107" y="2047"/>
                      <a:pt x="8737" y="1746"/>
                      <a:pt x="8316" y="1746"/>
                    </a:cubicBezTo>
                    <a:cubicBezTo>
                      <a:pt x="8260" y="1746"/>
                      <a:pt x="8202" y="1752"/>
                      <a:pt x="8145" y="1763"/>
                    </a:cubicBezTo>
                    <a:lnTo>
                      <a:pt x="6871" y="1989"/>
                    </a:lnTo>
                    <a:lnTo>
                      <a:pt x="6811" y="1716"/>
                    </a:lnTo>
                    <a:cubicBezTo>
                      <a:pt x="6757" y="1426"/>
                      <a:pt x="6510" y="1232"/>
                      <a:pt x="6226" y="1232"/>
                    </a:cubicBezTo>
                    <a:cubicBezTo>
                      <a:pt x="6195" y="1232"/>
                      <a:pt x="6164" y="1235"/>
                      <a:pt x="6132" y="1239"/>
                    </a:cubicBezTo>
                    <a:lnTo>
                      <a:pt x="5180" y="1418"/>
                    </a:lnTo>
                    <a:cubicBezTo>
                      <a:pt x="5239" y="1239"/>
                      <a:pt x="5251" y="1061"/>
                      <a:pt x="5216" y="894"/>
                    </a:cubicBezTo>
                    <a:cubicBezTo>
                      <a:pt x="5114" y="352"/>
                      <a:pt x="4651" y="1"/>
                      <a:pt x="414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6"/>
              <p:cNvSpPr/>
              <p:nvPr/>
            </p:nvSpPr>
            <p:spPr>
              <a:xfrm>
                <a:off x="8318251" y="1280275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6"/>
              <p:cNvSpPr/>
              <p:nvPr/>
            </p:nvSpPr>
            <p:spPr>
              <a:xfrm>
                <a:off x="8386373" y="1265566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1"/>
                    </a:moveTo>
                    <a:cubicBezTo>
                      <a:pt x="3234" y="1"/>
                      <a:pt x="3194" y="5"/>
                      <a:pt x="3151" y="15"/>
                    </a:cubicBezTo>
                    <a:lnTo>
                      <a:pt x="555" y="492"/>
                    </a:lnTo>
                    <a:cubicBezTo>
                      <a:pt x="0" y="569"/>
                      <a:pt x="108" y="1362"/>
                      <a:pt x="598" y="1362"/>
                    </a:cubicBezTo>
                    <a:cubicBezTo>
                      <a:pt x="634" y="1362"/>
                      <a:pt x="671" y="1358"/>
                      <a:pt x="710" y="1349"/>
                    </a:cubicBezTo>
                    <a:lnTo>
                      <a:pt x="3306" y="873"/>
                    </a:lnTo>
                    <a:cubicBezTo>
                      <a:pt x="3881" y="817"/>
                      <a:pt x="3778" y="1"/>
                      <a:pt x="327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6"/>
              <p:cNvSpPr/>
              <p:nvPr/>
            </p:nvSpPr>
            <p:spPr>
              <a:xfrm>
                <a:off x="8330927" y="1349784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8" y="1545"/>
                    </a:cubicBezTo>
                    <a:cubicBezTo>
                      <a:pt x="1455" y="1545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6"/>
              <p:cNvSpPr/>
              <p:nvPr/>
            </p:nvSpPr>
            <p:spPr>
              <a:xfrm>
                <a:off x="8400533" y="133514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2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3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6"/>
              <p:cNvSpPr/>
              <p:nvPr/>
            </p:nvSpPr>
            <p:spPr>
              <a:xfrm>
                <a:off x="8344377" y="1424293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6"/>
              <p:cNvSpPr/>
              <p:nvPr/>
            </p:nvSpPr>
            <p:spPr>
              <a:xfrm>
                <a:off x="8413983" y="1409585"/>
                <a:ext cx="121440" cy="43577"/>
              </a:xfrm>
              <a:custGeom>
                <a:rect b="b" l="l" r="r" t="t"/>
                <a:pathLst>
                  <a:path extrusionOk="0" h="1351" w="3765">
                    <a:moveTo>
                      <a:pt x="3162" y="0"/>
                    </a:moveTo>
                    <a:cubicBezTo>
                      <a:pt x="3143" y="0"/>
                      <a:pt x="3124" y="1"/>
                      <a:pt x="3105" y="3"/>
                    </a:cubicBezTo>
                    <a:lnTo>
                      <a:pt x="509" y="468"/>
                    </a:lnTo>
                    <a:cubicBezTo>
                      <a:pt x="1" y="606"/>
                      <a:pt x="120" y="1351"/>
                      <a:pt x="618" y="1351"/>
                    </a:cubicBezTo>
                    <a:cubicBezTo>
                      <a:pt x="633" y="1351"/>
                      <a:pt x="648" y="1350"/>
                      <a:pt x="664" y="1349"/>
                    </a:cubicBezTo>
                    <a:lnTo>
                      <a:pt x="3259" y="872"/>
                    </a:lnTo>
                    <a:cubicBezTo>
                      <a:pt x="3764" y="735"/>
                      <a:pt x="3650" y="0"/>
                      <a:pt x="316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6"/>
              <p:cNvSpPr/>
              <p:nvPr/>
            </p:nvSpPr>
            <p:spPr>
              <a:xfrm>
                <a:off x="8288286" y="1733038"/>
                <a:ext cx="249267" cy="224043"/>
              </a:xfrm>
              <a:custGeom>
                <a:rect b="b" l="l" r="r" t="t"/>
                <a:pathLst>
                  <a:path extrusionOk="0" h="6946" w="7728">
                    <a:moveTo>
                      <a:pt x="3899" y="0"/>
                    </a:moveTo>
                    <a:cubicBezTo>
                      <a:pt x="2865" y="0"/>
                      <a:pt x="1848" y="469"/>
                      <a:pt x="1180" y="1346"/>
                    </a:cubicBezTo>
                    <a:lnTo>
                      <a:pt x="6918" y="4965"/>
                    </a:lnTo>
                    <a:cubicBezTo>
                      <a:pt x="7728" y="3394"/>
                      <a:pt x="7204" y="1465"/>
                      <a:pt x="5716" y="524"/>
                    </a:cubicBezTo>
                    <a:cubicBezTo>
                      <a:pt x="5152" y="171"/>
                      <a:pt x="4522" y="0"/>
                      <a:pt x="3899" y="0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48"/>
                      <a:pt x="489" y="5477"/>
                      <a:pt x="1953" y="6418"/>
                    </a:cubicBezTo>
                    <a:cubicBezTo>
                      <a:pt x="2521" y="6774"/>
                      <a:pt x="3157" y="6945"/>
                      <a:pt x="3786" y="6945"/>
                    </a:cubicBezTo>
                    <a:cubicBezTo>
                      <a:pt x="4821" y="6945"/>
                      <a:pt x="5840" y="6482"/>
                      <a:pt x="6514" y="5608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6"/>
              <p:cNvSpPr/>
              <p:nvPr/>
            </p:nvSpPr>
            <p:spPr>
              <a:xfrm>
                <a:off x="8756435" y="1251439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39" y="2275"/>
                      <a:pt x="1" y="3585"/>
                      <a:pt x="655" y="4549"/>
                    </a:cubicBezTo>
                    <a:lnTo>
                      <a:pt x="763" y="4704"/>
                    </a:lnTo>
                    <a:cubicBezTo>
                      <a:pt x="1171" y="5305"/>
                      <a:pt x="1833" y="5629"/>
                      <a:pt x="2505" y="5629"/>
                    </a:cubicBezTo>
                    <a:cubicBezTo>
                      <a:pt x="2911" y="5629"/>
                      <a:pt x="3321" y="5510"/>
                      <a:pt x="3680" y="5264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6"/>
              <p:cNvSpPr/>
              <p:nvPr/>
            </p:nvSpPr>
            <p:spPr>
              <a:xfrm>
                <a:off x="8888938" y="1176188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88" y="1"/>
                    </a:moveTo>
                    <a:cubicBezTo>
                      <a:pt x="3176" y="1"/>
                      <a:pt x="2760" y="120"/>
                      <a:pt x="2393" y="369"/>
                    </a:cubicBezTo>
                    <a:lnTo>
                      <a:pt x="0" y="1989"/>
                    </a:lnTo>
                    <a:lnTo>
                      <a:pt x="2477" y="5632"/>
                    </a:lnTo>
                    <a:lnTo>
                      <a:pt x="4870" y="4001"/>
                    </a:lnTo>
                    <a:cubicBezTo>
                      <a:pt x="5834" y="3346"/>
                      <a:pt x="6072" y="2036"/>
                      <a:pt x="5429" y="1072"/>
                    </a:cubicBezTo>
                    <a:lnTo>
                      <a:pt x="5429" y="1072"/>
                    </a:lnTo>
                    <a:lnTo>
                      <a:pt x="5429" y="1084"/>
                    </a:lnTo>
                    <a:lnTo>
                      <a:pt x="5322" y="917"/>
                    </a:lnTo>
                    <a:cubicBezTo>
                      <a:pt x="4916" y="319"/>
                      <a:pt x="4259" y="1"/>
                      <a:pt x="358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6"/>
              <p:cNvSpPr/>
              <p:nvPr/>
            </p:nvSpPr>
            <p:spPr>
              <a:xfrm>
                <a:off x="8698827" y="1626855"/>
                <a:ext cx="346064" cy="344096"/>
              </a:xfrm>
              <a:custGeom>
                <a:rect b="b" l="l" r="r" t="t"/>
                <a:pathLst>
                  <a:path extrusionOk="0" h="10668" w="10729">
                    <a:moveTo>
                      <a:pt x="4998" y="1"/>
                    </a:moveTo>
                    <a:cubicBezTo>
                      <a:pt x="4821" y="1"/>
                      <a:pt x="4665" y="134"/>
                      <a:pt x="4644" y="316"/>
                    </a:cubicBezTo>
                    <a:lnTo>
                      <a:pt x="4192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4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0"/>
                    </a:cubicBezTo>
                    <a:lnTo>
                      <a:pt x="5656" y="10662"/>
                    </a:lnTo>
                    <a:cubicBezTo>
                      <a:pt x="5677" y="10666"/>
                      <a:pt x="5698" y="10668"/>
                      <a:pt x="5718" y="10668"/>
                    </a:cubicBezTo>
                    <a:cubicBezTo>
                      <a:pt x="5896" y="10668"/>
                      <a:pt x="6051" y="10533"/>
                      <a:pt x="6073" y="10341"/>
                    </a:cubicBezTo>
                    <a:lnTo>
                      <a:pt x="6537" y="6864"/>
                    </a:lnTo>
                    <a:lnTo>
                      <a:pt x="10014" y="7329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5"/>
                      <a:pt x="10442" y="7007"/>
                    </a:cubicBezTo>
                    <a:lnTo>
                      <a:pt x="10692" y="5031"/>
                    </a:lnTo>
                    <a:cubicBezTo>
                      <a:pt x="10728" y="4828"/>
                      <a:pt x="10585" y="4638"/>
                      <a:pt x="10371" y="4614"/>
                    </a:cubicBezTo>
                    <a:lnTo>
                      <a:pt x="6894" y="4150"/>
                    </a:lnTo>
                    <a:lnTo>
                      <a:pt x="7359" y="685"/>
                    </a:lnTo>
                    <a:cubicBezTo>
                      <a:pt x="7382" y="471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6"/>
              <p:cNvSpPr/>
              <p:nvPr/>
            </p:nvSpPr>
            <p:spPr>
              <a:xfrm>
                <a:off x="8256418" y="2147999"/>
                <a:ext cx="349515" cy="435765"/>
              </a:xfrm>
              <a:custGeom>
                <a:rect b="b" l="l" r="r" t="t"/>
                <a:pathLst>
                  <a:path extrusionOk="0" h="13510" w="10836">
                    <a:moveTo>
                      <a:pt x="4138" y="431"/>
                    </a:moveTo>
                    <a:cubicBezTo>
                      <a:pt x="4427" y="431"/>
                      <a:pt x="4711" y="605"/>
                      <a:pt x="4763" y="994"/>
                    </a:cubicBezTo>
                    <a:cubicBezTo>
                      <a:pt x="4799" y="1185"/>
                      <a:pt x="4751" y="1387"/>
                      <a:pt x="4620" y="1530"/>
                    </a:cubicBezTo>
                    <a:lnTo>
                      <a:pt x="3822" y="1685"/>
                    </a:lnTo>
                    <a:cubicBezTo>
                      <a:pt x="3656" y="1590"/>
                      <a:pt x="3537" y="1423"/>
                      <a:pt x="3501" y="1232"/>
                    </a:cubicBezTo>
                    <a:lnTo>
                      <a:pt x="3501" y="1220"/>
                    </a:lnTo>
                    <a:cubicBezTo>
                      <a:pt x="3387" y="723"/>
                      <a:pt x="3765" y="431"/>
                      <a:pt x="4138" y="431"/>
                    </a:cubicBezTo>
                    <a:close/>
                    <a:moveTo>
                      <a:pt x="7844" y="2734"/>
                    </a:moveTo>
                    <a:cubicBezTo>
                      <a:pt x="8102" y="2734"/>
                      <a:pt x="8330" y="2922"/>
                      <a:pt x="8383" y="3185"/>
                    </a:cubicBezTo>
                    <a:lnTo>
                      <a:pt x="9776" y="10757"/>
                    </a:lnTo>
                    <a:cubicBezTo>
                      <a:pt x="9823" y="11055"/>
                      <a:pt x="9621" y="11341"/>
                      <a:pt x="9323" y="11388"/>
                    </a:cubicBezTo>
                    <a:lnTo>
                      <a:pt x="3060" y="12531"/>
                    </a:lnTo>
                    <a:cubicBezTo>
                      <a:pt x="3025" y="12538"/>
                      <a:pt x="2990" y="12542"/>
                      <a:pt x="2956" y="12542"/>
                    </a:cubicBezTo>
                    <a:cubicBezTo>
                      <a:pt x="2699" y="12542"/>
                      <a:pt x="2471" y="12353"/>
                      <a:pt x="2429" y="12091"/>
                    </a:cubicBezTo>
                    <a:lnTo>
                      <a:pt x="1048" y="4518"/>
                    </a:lnTo>
                    <a:cubicBezTo>
                      <a:pt x="989" y="4221"/>
                      <a:pt x="1191" y="3935"/>
                      <a:pt x="1489" y="3887"/>
                    </a:cubicBezTo>
                    <a:lnTo>
                      <a:pt x="2239" y="3745"/>
                    </a:lnTo>
                    <a:cubicBezTo>
                      <a:pt x="2271" y="3955"/>
                      <a:pt x="2451" y="4110"/>
                      <a:pt x="2657" y="4110"/>
                    </a:cubicBezTo>
                    <a:cubicBezTo>
                      <a:pt x="2684" y="4110"/>
                      <a:pt x="2711" y="4107"/>
                      <a:pt x="2739" y="4102"/>
                    </a:cubicBezTo>
                    <a:lnTo>
                      <a:pt x="6656" y="3387"/>
                    </a:lnTo>
                    <a:cubicBezTo>
                      <a:pt x="6882" y="3340"/>
                      <a:pt x="7049" y="3114"/>
                      <a:pt x="7001" y="2875"/>
                    </a:cubicBezTo>
                    <a:lnTo>
                      <a:pt x="7740" y="2744"/>
                    </a:lnTo>
                    <a:cubicBezTo>
                      <a:pt x="7775" y="2737"/>
                      <a:pt x="7810" y="2734"/>
                      <a:pt x="7844" y="2734"/>
                    </a:cubicBezTo>
                    <a:close/>
                    <a:moveTo>
                      <a:pt x="4134" y="1"/>
                    </a:moveTo>
                    <a:cubicBezTo>
                      <a:pt x="4070" y="1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4"/>
                    </a:cubicBezTo>
                    <a:cubicBezTo>
                      <a:pt x="3096" y="1470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80"/>
                      <a:pt x="2037" y="2602"/>
                    </a:cubicBezTo>
                    <a:lnTo>
                      <a:pt x="2084" y="2887"/>
                    </a:lnTo>
                    <a:lnTo>
                      <a:pt x="798" y="3114"/>
                    </a:lnTo>
                    <a:cubicBezTo>
                      <a:pt x="310" y="3209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0" y="13216"/>
                      <a:pt x="2109" y="13509"/>
                      <a:pt x="2533" y="13509"/>
                    </a:cubicBezTo>
                    <a:cubicBezTo>
                      <a:pt x="2585" y="13509"/>
                      <a:pt x="2638" y="13505"/>
                      <a:pt x="2691" y="13496"/>
                    </a:cubicBezTo>
                    <a:lnTo>
                      <a:pt x="10026" y="12162"/>
                    </a:lnTo>
                    <a:cubicBezTo>
                      <a:pt x="10514" y="12067"/>
                      <a:pt x="10835" y="11603"/>
                      <a:pt x="10752" y="11114"/>
                    </a:cubicBezTo>
                    <a:lnTo>
                      <a:pt x="9168" y="2482"/>
                    </a:lnTo>
                    <a:cubicBezTo>
                      <a:pt x="9094" y="2048"/>
                      <a:pt x="8718" y="1755"/>
                      <a:pt x="8291" y="1755"/>
                    </a:cubicBezTo>
                    <a:cubicBezTo>
                      <a:pt x="8239" y="1755"/>
                      <a:pt x="8186" y="1759"/>
                      <a:pt x="8133" y="1768"/>
                    </a:cubicBezTo>
                    <a:lnTo>
                      <a:pt x="6859" y="2006"/>
                    </a:lnTo>
                    <a:lnTo>
                      <a:pt x="6799" y="1732"/>
                    </a:lnTo>
                    <a:cubicBezTo>
                      <a:pt x="6745" y="1442"/>
                      <a:pt x="6498" y="1249"/>
                      <a:pt x="6214" y="1249"/>
                    </a:cubicBezTo>
                    <a:cubicBezTo>
                      <a:pt x="6183" y="1249"/>
                      <a:pt x="6152" y="1251"/>
                      <a:pt x="6120" y="1256"/>
                    </a:cubicBezTo>
                    <a:lnTo>
                      <a:pt x="5168" y="1435"/>
                    </a:lnTo>
                    <a:cubicBezTo>
                      <a:pt x="5227" y="1268"/>
                      <a:pt x="5239" y="1089"/>
                      <a:pt x="5204" y="911"/>
                    </a:cubicBezTo>
                    <a:cubicBezTo>
                      <a:pt x="5119" y="380"/>
                      <a:pt x="4655" y="1"/>
                      <a:pt x="413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6"/>
              <p:cNvSpPr/>
              <p:nvPr/>
            </p:nvSpPr>
            <p:spPr>
              <a:xfrm>
                <a:off x="8318251" y="2305274"/>
                <a:ext cx="60156" cy="49834"/>
              </a:xfrm>
              <a:custGeom>
                <a:rect b="b" l="l" r="r" t="t"/>
                <a:pathLst>
                  <a:path extrusionOk="0" h="1545" w="1865">
                    <a:moveTo>
                      <a:pt x="1014" y="0"/>
                    </a:moveTo>
                    <a:cubicBezTo>
                      <a:pt x="970" y="0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8"/>
                      <a:pt x="1379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6"/>
              <p:cNvSpPr/>
              <p:nvPr/>
            </p:nvSpPr>
            <p:spPr>
              <a:xfrm>
                <a:off x="8386921" y="2290308"/>
                <a:ext cx="124117" cy="43673"/>
              </a:xfrm>
              <a:custGeom>
                <a:rect b="b" l="l" r="r" t="t"/>
                <a:pathLst>
                  <a:path extrusionOk="0" h="1354" w="3848">
                    <a:moveTo>
                      <a:pt x="3240" y="0"/>
                    </a:moveTo>
                    <a:cubicBezTo>
                      <a:pt x="3207" y="0"/>
                      <a:pt x="3171" y="4"/>
                      <a:pt x="3134" y="11"/>
                    </a:cubicBezTo>
                    <a:lnTo>
                      <a:pt x="538" y="487"/>
                    </a:lnTo>
                    <a:cubicBezTo>
                      <a:pt x="0" y="588"/>
                      <a:pt x="106" y="1354"/>
                      <a:pt x="597" y="1354"/>
                    </a:cubicBezTo>
                    <a:cubicBezTo>
                      <a:pt x="628" y="1354"/>
                      <a:pt x="660" y="1351"/>
                      <a:pt x="693" y="1345"/>
                    </a:cubicBezTo>
                    <a:lnTo>
                      <a:pt x="3289" y="868"/>
                    </a:lnTo>
                    <a:cubicBezTo>
                      <a:pt x="3847" y="790"/>
                      <a:pt x="3746" y="0"/>
                      <a:pt x="324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6"/>
              <p:cNvSpPr/>
              <p:nvPr/>
            </p:nvSpPr>
            <p:spPr>
              <a:xfrm>
                <a:off x="8330927" y="2374687"/>
                <a:ext cx="60156" cy="49931"/>
              </a:xfrm>
              <a:custGeom>
                <a:rect b="b" l="l" r="r" t="t"/>
                <a:pathLst>
                  <a:path extrusionOk="0" h="1548" w="1865">
                    <a:moveTo>
                      <a:pt x="1027" y="0"/>
                    </a:moveTo>
                    <a:cubicBezTo>
                      <a:pt x="979" y="0"/>
                      <a:pt x="930" y="5"/>
                      <a:pt x="881" y="15"/>
                    </a:cubicBezTo>
                    <a:cubicBezTo>
                      <a:pt x="203" y="122"/>
                      <a:pt x="0" y="1015"/>
                      <a:pt x="572" y="1408"/>
                    </a:cubicBezTo>
                    <a:cubicBezTo>
                      <a:pt x="710" y="1505"/>
                      <a:pt x="861" y="1548"/>
                      <a:pt x="1007" y="1548"/>
                    </a:cubicBezTo>
                    <a:cubicBezTo>
                      <a:pt x="1454" y="1548"/>
                      <a:pt x="1864" y="1145"/>
                      <a:pt x="1774" y="634"/>
                    </a:cubicBezTo>
                    <a:cubicBezTo>
                      <a:pt x="1701" y="266"/>
                      <a:pt x="1386" y="0"/>
                      <a:pt x="102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6"/>
              <p:cNvSpPr/>
              <p:nvPr/>
            </p:nvSpPr>
            <p:spPr>
              <a:xfrm>
                <a:off x="8400533" y="2359753"/>
                <a:ext cx="121279" cy="43512"/>
              </a:xfrm>
              <a:custGeom>
                <a:rect b="b" l="l" r="r" t="t"/>
                <a:pathLst>
                  <a:path extrusionOk="0" h="1349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1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2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6"/>
              <p:cNvSpPr/>
              <p:nvPr/>
            </p:nvSpPr>
            <p:spPr>
              <a:xfrm>
                <a:off x="8344377" y="244890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203" y="131"/>
                      <a:pt x="0" y="1012"/>
                      <a:pt x="572" y="1404"/>
                    </a:cubicBezTo>
                    <a:cubicBezTo>
                      <a:pt x="713" y="1501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6"/>
              <p:cNvSpPr/>
              <p:nvPr/>
            </p:nvSpPr>
            <p:spPr>
              <a:xfrm>
                <a:off x="8413725" y="2434133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80" y="1"/>
                    </a:moveTo>
                    <a:cubicBezTo>
                      <a:pt x="3158" y="1"/>
                      <a:pt x="3136" y="2"/>
                      <a:pt x="3113" y="5"/>
                    </a:cubicBezTo>
                    <a:lnTo>
                      <a:pt x="517" y="469"/>
                    </a:lnTo>
                    <a:cubicBezTo>
                      <a:pt x="1" y="607"/>
                      <a:pt x="115" y="1354"/>
                      <a:pt x="615" y="1354"/>
                    </a:cubicBezTo>
                    <a:cubicBezTo>
                      <a:pt x="633" y="1354"/>
                      <a:pt x="652" y="1353"/>
                      <a:pt x="672" y="1351"/>
                    </a:cubicBezTo>
                    <a:lnTo>
                      <a:pt x="3267" y="874"/>
                    </a:lnTo>
                    <a:cubicBezTo>
                      <a:pt x="3792" y="749"/>
                      <a:pt x="3672" y="1"/>
                      <a:pt x="31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6"/>
              <p:cNvSpPr/>
              <p:nvPr/>
            </p:nvSpPr>
            <p:spPr>
              <a:xfrm>
                <a:off x="8756435" y="2276051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51" y="2275"/>
                      <a:pt x="1" y="3585"/>
                      <a:pt x="655" y="4549"/>
                    </a:cubicBezTo>
                    <a:lnTo>
                      <a:pt x="763" y="4716"/>
                    </a:lnTo>
                    <a:cubicBezTo>
                      <a:pt x="1163" y="5308"/>
                      <a:pt x="1825" y="5629"/>
                      <a:pt x="2498" y="5629"/>
                    </a:cubicBezTo>
                    <a:cubicBezTo>
                      <a:pt x="2907" y="5629"/>
                      <a:pt x="3320" y="5511"/>
                      <a:pt x="3680" y="5263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6"/>
              <p:cNvSpPr/>
              <p:nvPr/>
            </p:nvSpPr>
            <p:spPr>
              <a:xfrm>
                <a:off x="8888938" y="220054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9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4"/>
                      <a:pt x="5429" y="1080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6"/>
              <p:cNvSpPr/>
              <p:nvPr/>
            </p:nvSpPr>
            <p:spPr>
              <a:xfrm>
                <a:off x="8287157" y="2757554"/>
                <a:ext cx="250396" cy="224785"/>
              </a:xfrm>
              <a:custGeom>
                <a:rect b="b" l="l" r="r" t="t"/>
                <a:pathLst>
                  <a:path extrusionOk="0" h="6969" w="7763">
                    <a:moveTo>
                      <a:pt x="3926" y="0"/>
                    </a:moveTo>
                    <a:cubicBezTo>
                      <a:pt x="2894" y="0"/>
                      <a:pt x="1881" y="467"/>
                      <a:pt x="1215" y="1349"/>
                    </a:cubicBezTo>
                    <a:lnTo>
                      <a:pt x="6953" y="4968"/>
                    </a:lnTo>
                    <a:cubicBezTo>
                      <a:pt x="7763" y="3396"/>
                      <a:pt x="7239" y="1468"/>
                      <a:pt x="5751" y="527"/>
                    </a:cubicBezTo>
                    <a:cubicBezTo>
                      <a:pt x="5184" y="172"/>
                      <a:pt x="4552" y="0"/>
                      <a:pt x="3926" y="0"/>
                    </a:cubicBezTo>
                    <a:close/>
                    <a:moveTo>
                      <a:pt x="810" y="1992"/>
                    </a:moveTo>
                    <a:lnTo>
                      <a:pt x="810" y="1992"/>
                    </a:lnTo>
                    <a:cubicBezTo>
                      <a:pt x="0" y="3563"/>
                      <a:pt x="512" y="5492"/>
                      <a:pt x="2012" y="6444"/>
                    </a:cubicBezTo>
                    <a:cubicBezTo>
                      <a:pt x="2576" y="6798"/>
                      <a:pt x="3206" y="6968"/>
                      <a:pt x="3829" y="6968"/>
                    </a:cubicBezTo>
                    <a:cubicBezTo>
                      <a:pt x="4864" y="6968"/>
                      <a:pt x="5880" y="6500"/>
                      <a:pt x="6549" y="5623"/>
                    </a:cubicBezTo>
                    <a:lnTo>
                      <a:pt x="810" y="1992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6"/>
              <p:cNvSpPr/>
              <p:nvPr/>
            </p:nvSpPr>
            <p:spPr>
              <a:xfrm>
                <a:off x="8698827" y="2651177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7" y="1"/>
                    </a:moveTo>
                    <a:cubicBezTo>
                      <a:pt x="4831" y="1"/>
                      <a:pt x="4666" y="137"/>
                      <a:pt x="4644" y="325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3"/>
                      <a:pt x="286" y="3670"/>
                    </a:cubicBezTo>
                    <a:lnTo>
                      <a:pt x="24" y="5635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16"/>
                    </a:lnTo>
                    <a:lnTo>
                      <a:pt x="3370" y="10004"/>
                    </a:lnTo>
                    <a:cubicBezTo>
                      <a:pt x="3346" y="10207"/>
                      <a:pt x="3489" y="10385"/>
                      <a:pt x="3692" y="10421"/>
                    </a:cubicBezTo>
                    <a:lnTo>
                      <a:pt x="5656" y="10671"/>
                    </a:lnTo>
                    <a:cubicBezTo>
                      <a:pt x="5678" y="10675"/>
                      <a:pt x="5700" y="10677"/>
                      <a:pt x="5721" y="10677"/>
                    </a:cubicBezTo>
                    <a:cubicBezTo>
                      <a:pt x="5906" y="10677"/>
                      <a:pt x="6053" y="10543"/>
                      <a:pt x="6085" y="10362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5" y="7340"/>
                      <a:pt x="10060" y="7340"/>
                    </a:cubicBezTo>
                    <a:cubicBezTo>
                      <a:pt x="10253" y="7340"/>
                      <a:pt x="10409" y="7204"/>
                      <a:pt x="10442" y="7016"/>
                    </a:cubicBezTo>
                    <a:lnTo>
                      <a:pt x="10692" y="5039"/>
                    </a:lnTo>
                    <a:cubicBezTo>
                      <a:pt x="10728" y="4837"/>
                      <a:pt x="10585" y="4647"/>
                      <a:pt x="10383" y="4623"/>
                    </a:cubicBezTo>
                    <a:lnTo>
                      <a:pt x="6894" y="4158"/>
                    </a:lnTo>
                    <a:lnTo>
                      <a:pt x="7359" y="682"/>
                    </a:lnTo>
                    <a:cubicBezTo>
                      <a:pt x="7382" y="479"/>
                      <a:pt x="7240" y="289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1"/>
                      <a:pt x="501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6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6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6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6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6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6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6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6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6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6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6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6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6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6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6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6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6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6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6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6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6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6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9" name="Google Shape;3889;p26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6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6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5" name="Google Shape;3895;p2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6" name="Google Shape;3896;p2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" name="Google Shape;3898;p27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899" name="Google Shape;3899;p27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7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7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7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7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7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7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7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7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7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7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7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7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7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7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7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7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7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7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7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7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7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7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7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7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7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7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7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7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7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7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7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7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7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7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7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7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7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7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7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7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7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7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7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7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7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7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7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7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7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7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7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7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7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7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7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7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7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7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7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7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7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7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7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7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7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7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7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7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7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7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7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7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7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7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7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7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7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7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7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7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7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7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7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7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7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7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7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7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7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7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7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7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7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7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7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7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7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7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7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7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7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7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7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7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7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7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7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7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7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4" name="Google Shape;4394;p27"/>
          <p:cNvSpPr txBox="1"/>
          <p:nvPr>
            <p:ph idx="1" type="body"/>
          </p:nvPr>
        </p:nvSpPr>
        <p:spPr>
          <a:xfrm>
            <a:off x="713950" y="1426550"/>
            <a:ext cx="33501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5" name="Google Shape;4395;p27"/>
          <p:cNvSpPr txBox="1"/>
          <p:nvPr>
            <p:ph type="title"/>
          </p:nvPr>
        </p:nvSpPr>
        <p:spPr>
          <a:xfrm>
            <a:off x="713950" y="761825"/>
            <a:ext cx="390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6" name="Google Shape;4396;p27"/>
          <p:cNvSpPr txBox="1"/>
          <p:nvPr/>
        </p:nvSpPr>
        <p:spPr>
          <a:xfrm>
            <a:off x="713950" y="3817375"/>
            <a:ext cx="3298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8" name="Google Shape;4398;p28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4399" name="Google Shape;4399;p28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8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8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8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8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8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8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8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8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8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8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8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8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8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8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8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8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8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8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8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8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8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8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8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8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8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8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8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8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8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8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8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8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8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8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8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8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8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8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8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8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8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8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8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8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8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8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8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8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8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8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8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8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8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8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8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8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8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8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8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8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8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8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8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8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8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8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8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8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8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8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8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8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8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8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8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8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8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8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8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8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8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8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8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8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8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8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8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8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8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8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8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8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8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8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8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8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8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8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8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8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8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8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8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8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8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8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8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8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8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8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8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8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8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8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8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8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8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8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8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8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8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8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8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8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8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8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8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8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8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8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8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8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8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8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8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8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8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8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8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8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8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8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8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8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8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8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8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8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8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8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8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8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8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8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8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8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8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8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8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8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8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8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8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8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8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8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8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8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8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8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8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8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8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8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8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8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8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8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8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8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8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8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8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8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8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8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8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8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8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8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8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8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8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8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8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8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8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8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8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8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8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8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8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8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8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8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8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8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8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8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8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8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8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8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8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8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8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8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8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8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8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8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8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8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8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8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8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8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8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8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8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8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8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8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8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8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8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8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8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8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8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8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8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8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8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8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8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8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8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8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8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8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8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8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8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8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8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8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8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8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8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8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8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8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8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8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8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8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8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8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8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8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8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8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8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8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8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8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8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8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8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8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8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8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8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8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8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8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8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8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8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8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8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8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8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8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8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8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8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8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8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8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8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8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8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8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8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8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8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8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8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8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8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8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8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8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8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8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8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8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8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8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8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8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8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8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8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8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8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8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8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8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8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8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8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8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8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8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8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8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8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8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8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8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8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8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8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8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8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8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8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8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8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8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8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8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8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8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8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8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8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"/>
          <p:cNvSpPr txBox="1"/>
          <p:nvPr>
            <p:ph idx="1" type="body"/>
          </p:nvPr>
        </p:nvSpPr>
        <p:spPr>
          <a:xfrm>
            <a:off x="713950" y="1625525"/>
            <a:ext cx="33501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09" name="Google Shape;1009;p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"/>
          <p:cNvSpPr txBox="1"/>
          <p:nvPr>
            <p:ph idx="1" type="body"/>
          </p:nvPr>
        </p:nvSpPr>
        <p:spPr>
          <a:xfrm>
            <a:off x="104837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13" name="Google Shape;1013;p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4" name="Google Shape;1014;p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"/>
          <p:cNvSpPr txBox="1"/>
          <p:nvPr>
            <p:ph idx="2" type="body"/>
          </p:nvPr>
        </p:nvSpPr>
        <p:spPr>
          <a:xfrm>
            <a:off x="474552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6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018" name="Google Shape;1018;p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9" name="Google Shape;1199;p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7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202" name="Google Shape;1202;p7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7"/>
          <p:cNvSpPr txBox="1"/>
          <p:nvPr>
            <p:ph idx="1" type="body"/>
          </p:nvPr>
        </p:nvSpPr>
        <p:spPr>
          <a:xfrm>
            <a:off x="713950" y="2268300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8" name="Google Shape;1438;p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9" name="Google Shape;1439;p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8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BC6A8"/>
              </a:buClr>
              <a:buSzPts val="4800"/>
              <a:buNone/>
              <a:defRPr sz="4800">
                <a:solidFill>
                  <a:srgbClr val="8BC6A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9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444" name="Google Shape;1444;p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9"/>
          <p:cNvSpPr txBox="1"/>
          <p:nvPr>
            <p:ph idx="1" type="subTitle"/>
          </p:nvPr>
        </p:nvSpPr>
        <p:spPr>
          <a:xfrm>
            <a:off x="713950" y="1073475"/>
            <a:ext cx="3368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0" name="Google Shape;1680;p9"/>
          <p:cNvSpPr txBox="1"/>
          <p:nvPr>
            <p:ph idx="2" type="body"/>
          </p:nvPr>
        </p:nvSpPr>
        <p:spPr>
          <a:xfrm>
            <a:off x="713950" y="1759700"/>
            <a:ext cx="32997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1" name="Google Shape;1681;p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5" name="Google Shape;1685;p1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figma.com/file/DSgazxvGULbbsE81VnX8qs/377E-Health-Insurance-Education?node-id=535%3A5567" TargetMode="External"/><Relationship Id="rId4" Type="http://schemas.openxmlformats.org/officeDocument/2006/relationships/hyperlink" Target="https://www.figma.com/file/DSgazxvGULbbsE81VnX8qs/377E-Health-Insurance-Education?node-id=796%3A38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29"/>
          <p:cNvSpPr txBox="1"/>
          <p:nvPr>
            <p:ph type="ctrTitle"/>
          </p:nvPr>
        </p:nvSpPr>
        <p:spPr>
          <a:xfrm>
            <a:off x="1449163" y="1708775"/>
            <a:ext cx="624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a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sk.in 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Med-fi Prototype 3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99" name="Google Shape;4899;p29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Larry the Porcupine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Chang, Grace Zhao, Melinda Wang,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 Qayumi &amp; Vrinda Vasavada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9"/>
          <p:cNvSpPr/>
          <p:nvPr/>
        </p:nvSpPr>
        <p:spPr>
          <a:xfrm>
            <a:off x="-50" y="4958850"/>
            <a:ext cx="9144000" cy="184800"/>
          </a:xfrm>
          <a:prstGeom prst="rect">
            <a:avLst/>
          </a:prstGeom>
          <a:solidFill>
            <a:srgbClr val="25CC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9"/>
          <p:cNvSpPr/>
          <p:nvPr/>
        </p:nvSpPr>
        <p:spPr>
          <a:xfrm>
            <a:off x="-50" y="4868334"/>
            <a:ext cx="9144000" cy="36600"/>
          </a:xfrm>
          <a:prstGeom prst="rect">
            <a:avLst/>
          </a:prstGeom>
          <a:solidFill>
            <a:srgbClr val="25CC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2" name="Google Shape;49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75" y="521300"/>
            <a:ext cx="3001501" cy="214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5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p3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1 - transparency of personal info</a:t>
            </a:r>
            <a:endParaRPr/>
          </a:p>
        </p:txBody>
      </p:sp>
      <p:sp>
        <p:nvSpPr>
          <p:cNvPr id="5117" name="Google Shape;5117;p38"/>
          <p:cNvSpPr txBox="1"/>
          <p:nvPr>
            <p:ph idx="1" type="body"/>
          </p:nvPr>
        </p:nvSpPr>
        <p:spPr>
          <a:xfrm>
            <a:off x="713950" y="1194200"/>
            <a:ext cx="7308300" cy="3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Demo time!</a:t>
            </a:r>
            <a:endParaRPr sz="1400"/>
          </a:p>
        </p:txBody>
      </p:sp>
      <p:grpSp>
        <p:nvGrpSpPr>
          <p:cNvPr id="5118" name="Google Shape;5118;p38"/>
          <p:cNvGrpSpPr/>
          <p:nvPr/>
        </p:nvGrpSpPr>
        <p:grpSpPr>
          <a:xfrm>
            <a:off x="3878770" y="2058329"/>
            <a:ext cx="978652" cy="1026828"/>
            <a:chOff x="5649414" y="2283117"/>
            <a:chExt cx="427546" cy="448592"/>
          </a:xfrm>
        </p:grpSpPr>
        <p:sp>
          <p:nvSpPr>
            <p:cNvPr id="5119" name="Google Shape;5119;p38"/>
            <p:cNvSpPr/>
            <p:nvPr/>
          </p:nvSpPr>
          <p:spPr>
            <a:xfrm>
              <a:off x="5688900" y="2320248"/>
              <a:ext cx="350930" cy="277085"/>
            </a:xfrm>
            <a:custGeom>
              <a:rect b="b" l="l" r="r" t="t"/>
              <a:pathLst>
                <a:path extrusionOk="0" h="15298" w="19375">
                  <a:moveTo>
                    <a:pt x="7359" y="2685"/>
                  </a:moveTo>
                  <a:cubicBezTo>
                    <a:pt x="8194" y="2685"/>
                    <a:pt x="9038" y="2996"/>
                    <a:pt x="9687" y="3523"/>
                  </a:cubicBezTo>
                  <a:cubicBezTo>
                    <a:pt x="10335" y="2998"/>
                    <a:pt x="11179" y="2686"/>
                    <a:pt x="12016" y="2686"/>
                  </a:cubicBezTo>
                  <a:cubicBezTo>
                    <a:pt x="12123" y="2686"/>
                    <a:pt x="12230" y="2692"/>
                    <a:pt x="12337" y="2704"/>
                  </a:cubicBezTo>
                  <a:cubicBezTo>
                    <a:pt x="13521" y="2829"/>
                    <a:pt x="14364" y="3245"/>
                    <a:pt x="14920" y="3975"/>
                  </a:cubicBezTo>
                  <a:cubicBezTo>
                    <a:pt x="15470" y="4697"/>
                    <a:pt x="15653" y="5648"/>
                    <a:pt x="15466" y="6801"/>
                  </a:cubicBezTo>
                  <a:lnTo>
                    <a:pt x="15467" y="6800"/>
                  </a:lnTo>
                  <a:lnTo>
                    <a:pt x="15467" y="6800"/>
                  </a:lnTo>
                  <a:cubicBezTo>
                    <a:pt x="15198" y="8431"/>
                    <a:pt x="13250" y="10265"/>
                    <a:pt x="11681" y="11742"/>
                  </a:cubicBezTo>
                  <a:cubicBezTo>
                    <a:pt x="11681" y="11742"/>
                    <a:pt x="10898" y="12527"/>
                    <a:pt x="10663" y="12729"/>
                  </a:cubicBezTo>
                  <a:cubicBezTo>
                    <a:pt x="10487" y="12880"/>
                    <a:pt x="10102" y="13186"/>
                    <a:pt x="9688" y="13186"/>
                  </a:cubicBezTo>
                  <a:cubicBezTo>
                    <a:pt x="9273" y="13186"/>
                    <a:pt x="8889" y="12880"/>
                    <a:pt x="8711" y="12729"/>
                  </a:cubicBezTo>
                  <a:cubicBezTo>
                    <a:pt x="8477" y="12527"/>
                    <a:pt x="7694" y="11742"/>
                    <a:pt x="7694" y="11742"/>
                  </a:cubicBezTo>
                  <a:cubicBezTo>
                    <a:pt x="6123" y="10265"/>
                    <a:pt x="4176" y="8433"/>
                    <a:pt x="3908" y="6800"/>
                  </a:cubicBezTo>
                  <a:cubicBezTo>
                    <a:pt x="3721" y="5648"/>
                    <a:pt x="3903" y="4697"/>
                    <a:pt x="4454" y="3974"/>
                  </a:cubicBezTo>
                  <a:cubicBezTo>
                    <a:pt x="5008" y="3245"/>
                    <a:pt x="5854" y="2828"/>
                    <a:pt x="7037" y="2702"/>
                  </a:cubicBezTo>
                  <a:cubicBezTo>
                    <a:pt x="7143" y="2690"/>
                    <a:pt x="7250" y="2685"/>
                    <a:pt x="7359" y="2685"/>
                  </a:cubicBezTo>
                  <a:close/>
                  <a:moveTo>
                    <a:pt x="1641" y="1"/>
                  </a:moveTo>
                  <a:cubicBezTo>
                    <a:pt x="735" y="2"/>
                    <a:pt x="1" y="735"/>
                    <a:pt x="1" y="1643"/>
                  </a:cubicBezTo>
                  <a:lnTo>
                    <a:pt x="1" y="13656"/>
                  </a:lnTo>
                  <a:cubicBezTo>
                    <a:pt x="1" y="14561"/>
                    <a:pt x="735" y="15296"/>
                    <a:pt x="1641" y="15298"/>
                  </a:cubicBezTo>
                  <a:lnTo>
                    <a:pt x="17734" y="15298"/>
                  </a:lnTo>
                  <a:cubicBezTo>
                    <a:pt x="18640" y="15296"/>
                    <a:pt x="19374" y="14561"/>
                    <a:pt x="19374" y="13656"/>
                  </a:cubicBezTo>
                  <a:lnTo>
                    <a:pt x="19374" y="1643"/>
                  </a:lnTo>
                  <a:cubicBezTo>
                    <a:pt x="19374" y="735"/>
                    <a:pt x="18640" y="2"/>
                    <a:pt x="17734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8"/>
            <p:cNvSpPr/>
            <p:nvPr/>
          </p:nvSpPr>
          <p:spPr>
            <a:xfrm>
              <a:off x="5649414" y="2648899"/>
              <a:ext cx="425028" cy="82810"/>
            </a:xfrm>
            <a:custGeom>
              <a:rect b="b" l="l" r="r" t="t"/>
              <a:pathLst>
                <a:path extrusionOk="0" h="4572" w="23466">
                  <a:moveTo>
                    <a:pt x="12436" y="956"/>
                  </a:moveTo>
                  <a:lnTo>
                    <a:pt x="12436" y="3665"/>
                  </a:lnTo>
                  <a:lnTo>
                    <a:pt x="2530" y="3665"/>
                  </a:lnTo>
                  <a:cubicBezTo>
                    <a:pt x="1843" y="3665"/>
                    <a:pt x="1286" y="3109"/>
                    <a:pt x="1286" y="2421"/>
                  </a:cubicBezTo>
                  <a:lnTo>
                    <a:pt x="1286" y="2200"/>
                  </a:lnTo>
                  <a:cubicBezTo>
                    <a:pt x="1286" y="1512"/>
                    <a:pt x="1843" y="956"/>
                    <a:pt x="2530" y="956"/>
                  </a:cubicBezTo>
                  <a:close/>
                  <a:moveTo>
                    <a:pt x="2099" y="0"/>
                  </a:moveTo>
                  <a:cubicBezTo>
                    <a:pt x="940" y="0"/>
                    <a:pt x="0" y="940"/>
                    <a:pt x="0" y="2099"/>
                  </a:cubicBezTo>
                  <a:lnTo>
                    <a:pt x="0" y="2473"/>
                  </a:lnTo>
                  <a:cubicBezTo>
                    <a:pt x="0" y="3632"/>
                    <a:pt x="940" y="4572"/>
                    <a:pt x="2099" y="4572"/>
                  </a:cubicBezTo>
                  <a:lnTo>
                    <a:pt x="21367" y="4572"/>
                  </a:lnTo>
                  <a:cubicBezTo>
                    <a:pt x="22526" y="4572"/>
                    <a:pt x="23466" y="3632"/>
                    <a:pt x="23466" y="2473"/>
                  </a:cubicBezTo>
                  <a:lnTo>
                    <a:pt x="23466" y="2099"/>
                  </a:lnTo>
                  <a:cubicBezTo>
                    <a:pt x="23466" y="940"/>
                    <a:pt x="22526" y="0"/>
                    <a:pt x="21367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8"/>
            <p:cNvSpPr/>
            <p:nvPr/>
          </p:nvSpPr>
          <p:spPr>
            <a:xfrm>
              <a:off x="5672707" y="2666197"/>
              <a:ext cx="201972" cy="49121"/>
            </a:xfrm>
            <a:custGeom>
              <a:rect b="b" l="l" r="r" t="t"/>
              <a:pathLst>
                <a:path extrusionOk="0" h="2712" w="11151">
                  <a:moveTo>
                    <a:pt x="1244" y="1"/>
                  </a:moveTo>
                  <a:cubicBezTo>
                    <a:pt x="557" y="1"/>
                    <a:pt x="0" y="557"/>
                    <a:pt x="0" y="1245"/>
                  </a:cubicBezTo>
                  <a:lnTo>
                    <a:pt x="0" y="1467"/>
                  </a:lnTo>
                  <a:cubicBezTo>
                    <a:pt x="0" y="2154"/>
                    <a:pt x="557" y="2711"/>
                    <a:pt x="1244" y="2711"/>
                  </a:cubicBezTo>
                  <a:lnTo>
                    <a:pt x="11150" y="2711"/>
                  </a:lnTo>
                  <a:lnTo>
                    <a:pt x="11150" y="1"/>
                  </a:lnTo>
                  <a:close/>
                </a:path>
              </a:pathLst>
            </a:custGeom>
            <a:solidFill>
              <a:srgbClr val="F4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8"/>
            <p:cNvSpPr/>
            <p:nvPr/>
          </p:nvSpPr>
          <p:spPr>
            <a:xfrm>
              <a:off x="5756278" y="2368898"/>
              <a:ext cx="216173" cy="190217"/>
            </a:xfrm>
            <a:custGeom>
              <a:rect b="b" l="l" r="r" t="t"/>
              <a:pathLst>
                <a:path extrusionOk="0" h="10502" w="11935">
                  <a:moveTo>
                    <a:pt x="3639" y="0"/>
                  </a:moveTo>
                  <a:cubicBezTo>
                    <a:pt x="3530" y="0"/>
                    <a:pt x="3423" y="6"/>
                    <a:pt x="3317" y="18"/>
                  </a:cubicBezTo>
                  <a:cubicBezTo>
                    <a:pt x="2134" y="143"/>
                    <a:pt x="1288" y="559"/>
                    <a:pt x="734" y="1289"/>
                  </a:cubicBezTo>
                  <a:cubicBezTo>
                    <a:pt x="183" y="2011"/>
                    <a:pt x="1" y="2962"/>
                    <a:pt x="188" y="4115"/>
                  </a:cubicBezTo>
                  <a:cubicBezTo>
                    <a:pt x="456" y="5747"/>
                    <a:pt x="2403" y="7580"/>
                    <a:pt x="3974" y="9056"/>
                  </a:cubicBezTo>
                  <a:cubicBezTo>
                    <a:pt x="3974" y="9056"/>
                    <a:pt x="4757" y="9843"/>
                    <a:pt x="4991" y="10043"/>
                  </a:cubicBezTo>
                  <a:cubicBezTo>
                    <a:pt x="5169" y="10196"/>
                    <a:pt x="5551" y="10501"/>
                    <a:pt x="5968" y="10501"/>
                  </a:cubicBezTo>
                  <a:cubicBezTo>
                    <a:pt x="6384" y="10501"/>
                    <a:pt x="6767" y="10196"/>
                    <a:pt x="6943" y="10043"/>
                  </a:cubicBezTo>
                  <a:cubicBezTo>
                    <a:pt x="7178" y="9843"/>
                    <a:pt x="7961" y="9056"/>
                    <a:pt x="7961" y="9056"/>
                  </a:cubicBezTo>
                  <a:cubicBezTo>
                    <a:pt x="9530" y="7580"/>
                    <a:pt x="11479" y="5745"/>
                    <a:pt x="11747" y="4115"/>
                  </a:cubicBezTo>
                  <a:cubicBezTo>
                    <a:pt x="11934" y="2962"/>
                    <a:pt x="11752" y="2011"/>
                    <a:pt x="11201" y="1289"/>
                  </a:cubicBezTo>
                  <a:cubicBezTo>
                    <a:pt x="10645" y="559"/>
                    <a:pt x="9801" y="143"/>
                    <a:pt x="8618" y="18"/>
                  </a:cubicBezTo>
                  <a:lnTo>
                    <a:pt x="8618" y="16"/>
                  </a:lnTo>
                  <a:cubicBezTo>
                    <a:pt x="8512" y="6"/>
                    <a:pt x="8403" y="0"/>
                    <a:pt x="8296" y="0"/>
                  </a:cubicBezTo>
                  <a:cubicBezTo>
                    <a:pt x="7459" y="0"/>
                    <a:pt x="6615" y="312"/>
                    <a:pt x="5967" y="839"/>
                  </a:cubicBezTo>
                  <a:cubicBezTo>
                    <a:pt x="5318" y="312"/>
                    <a:pt x="4474" y="0"/>
                    <a:pt x="3639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8"/>
            <p:cNvSpPr/>
            <p:nvPr/>
          </p:nvSpPr>
          <p:spPr>
            <a:xfrm>
              <a:off x="5651733" y="2283117"/>
              <a:ext cx="425227" cy="351346"/>
            </a:xfrm>
            <a:custGeom>
              <a:rect b="b" l="l" r="r" t="t"/>
              <a:pathLst>
                <a:path extrusionOk="0" h="19398" w="23477">
                  <a:moveTo>
                    <a:pt x="19786" y="2051"/>
                  </a:moveTo>
                  <a:cubicBezTo>
                    <a:pt x="20692" y="2052"/>
                    <a:pt x="21425" y="2785"/>
                    <a:pt x="21426" y="3693"/>
                  </a:cubicBezTo>
                  <a:lnTo>
                    <a:pt x="21426" y="15706"/>
                  </a:lnTo>
                  <a:cubicBezTo>
                    <a:pt x="21426" y="16611"/>
                    <a:pt x="20692" y="17346"/>
                    <a:pt x="19786" y="17348"/>
                  </a:cubicBezTo>
                  <a:lnTo>
                    <a:pt x="3693" y="17348"/>
                  </a:lnTo>
                  <a:cubicBezTo>
                    <a:pt x="2787" y="17346"/>
                    <a:pt x="2053" y="16611"/>
                    <a:pt x="2053" y="15706"/>
                  </a:cubicBezTo>
                  <a:lnTo>
                    <a:pt x="2053" y="3693"/>
                  </a:lnTo>
                  <a:cubicBezTo>
                    <a:pt x="2053" y="2785"/>
                    <a:pt x="2787" y="2052"/>
                    <a:pt x="3693" y="2051"/>
                  </a:cubicBezTo>
                  <a:close/>
                  <a:moveTo>
                    <a:pt x="3693" y="1"/>
                  </a:moveTo>
                  <a:cubicBezTo>
                    <a:pt x="1658" y="1"/>
                    <a:pt x="1" y="1657"/>
                    <a:pt x="1" y="3693"/>
                  </a:cubicBezTo>
                  <a:lnTo>
                    <a:pt x="1" y="15706"/>
                  </a:lnTo>
                  <a:cubicBezTo>
                    <a:pt x="1" y="17741"/>
                    <a:pt x="1658" y="19398"/>
                    <a:pt x="3693" y="19398"/>
                  </a:cubicBezTo>
                  <a:lnTo>
                    <a:pt x="19786" y="19398"/>
                  </a:lnTo>
                  <a:cubicBezTo>
                    <a:pt x="21821" y="19398"/>
                    <a:pt x="23477" y="17741"/>
                    <a:pt x="23477" y="15706"/>
                  </a:cubicBezTo>
                  <a:lnTo>
                    <a:pt x="23477" y="3693"/>
                  </a:lnTo>
                  <a:cubicBezTo>
                    <a:pt x="23477" y="1657"/>
                    <a:pt x="21821" y="1"/>
                    <a:pt x="19786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3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design - asking a question</a:t>
            </a:r>
            <a:endParaRPr/>
          </a:p>
        </p:txBody>
      </p:sp>
      <p:pic>
        <p:nvPicPr>
          <p:cNvPr id="5129" name="Google Shape;51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0" y="1121526"/>
            <a:ext cx="3945283" cy="242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0" name="Google Shape;51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65" y="1121525"/>
            <a:ext cx="3195735" cy="26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1" name="Google Shape;5131;p39"/>
          <p:cNvSpPr/>
          <p:nvPr/>
        </p:nvSpPr>
        <p:spPr>
          <a:xfrm>
            <a:off x="5907954" y="2031400"/>
            <a:ext cx="1355400" cy="13134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4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2 - more support with asking a question</a:t>
            </a:r>
            <a:endParaRPr/>
          </a:p>
        </p:txBody>
      </p:sp>
      <p:sp>
        <p:nvSpPr>
          <p:cNvPr id="5137" name="Google Shape;5137;p40"/>
          <p:cNvSpPr txBox="1"/>
          <p:nvPr>
            <p:ph idx="1" type="body"/>
          </p:nvPr>
        </p:nvSpPr>
        <p:spPr>
          <a:xfrm>
            <a:off x="713950" y="1194200"/>
            <a:ext cx="7308300" cy="3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Demo time!</a:t>
            </a:r>
            <a:endParaRPr sz="1400"/>
          </a:p>
        </p:txBody>
      </p:sp>
      <p:grpSp>
        <p:nvGrpSpPr>
          <p:cNvPr id="5138" name="Google Shape;5138;p40"/>
          <p:cNvGrpSpPr/>
          <p:nvPr/>
        </p:nvGrpSpPr>
        <p:grpSpPr>
          <a:xfrm>
            <a:off x="3878770" y="2058329"/>
            <a:ext cx="978652" cy="1026828"/>
            <a:chOff x="5649414" y="2283117"/>
            <a:chExt cx="427546" cy="448592"/>
          </a:xfrm>
        </p:grpSpPr>
        <p:sp>
          <p:nvSpPr>
            <p:cNvPr id="5139" name="Google Shape;5139;p40"/>
            <p:cNvSpPr/>
            <p:nvPr/>
          </p:nvSpPr>
          <p:spPr>
            <a:xfrm>
              <a:off x="5688900" y="2320248"/>
              <a:ext cx="350930" cy="277085"/>
            </a:xfrm>
            <a:custGeom>
              <a:rect b="b" l="l" r="r" t="t"/>
              <a:pathLst>
                <a:path extrusionOk="0" h="15298" w="19375">
                  <a:moveTo>
                    <a:pt x="7359" y="2685"/>
                  </a:moveTo>
                  <a:cubicBezTo>
                    <a:pt x="8194" y="2685"/>
                    <a:pt x="9038" y="2996"/>
                    <a:pt x="9687" y="3523"/>
                  </a:cubicBezTo>
                  <a:cubicBezTo>
                    <a:pt x="10335" y="2998"/>
                    <a:pt x="11179" y="2686"/>
                    <a:pt x="12016" y="2686"/>
                  </a:cubicBezTo>
                  <a:cubicBezTo>
                    <a:pt x="12123" y="2686"/>
                    <a:pt x="12230" y="2692"/>
                    <a:pt x="12337" y="2704"/>
                  </a:cubicBezTo>
                  <a:cubicBezTo>
                    <a:pt x="13521" y="2829"/>
                    <a:pt x="14364" y="3245"/>
                    <a:pt x="14920" y="3975"/>
                  </a:cubicBezTo>
                  <a:cubicBezTo>
                    <a:pt x="15470" y="4697"/>
                    <a:pt x="15653" y="5648"/>
                    <a:pt x="15466" y="6801"/>
                  </a:cubicBezTo>
                  <a:lnTo>
                    <a:pt x="15467" y="6800"/>
                  </a:lnTo>
                  <a:lnTo>
                    <a:pt x="15467" y="6800"/>
                  </a:lnTo>
                  <a:cubicBezTo>
                    <a:pt x="15198" y="8431"/>
                    <a:pt x="13250" y="10265"/>
                    <a:pt x="11681" y="11742"/>
                  </a:cubicBezTo>
                  <a:cubicBezTo>
                    <a:pt x="11681" y="11742"/>
                    <a:pt x="10898" y="12527"/>
                    <a:pt x="10663" y="12729"/>
                  </a:cubicBezTo>
                  <a:cubicBezTo>
                    <a:pt x="10487" y="12880"/>
                    <a:pt x="10102" y="13186"/>
                    <a:pt x="9688" y="13186"/>
                  </a:cubicBezTo>
                  <a:cubicBezTo>
                    <a:pt x="9273" y="13186"/>
                    <a:pt x="8889" y="12880"/>
                    <a:pt x="8711" y="12729"/>
                  </a:cubicBezTo>
                  <a:cubicBezTo>
                    <a:pt x="8477" y="12527"/>
                    <a:pt x="7694" y="11742"/>
                    <a:pt x="7694" y="11742"/>
                  </a:cubicBezTo>
                  <a:cubicBezTo>
                    <a:pt x="6123" y="10265"/>
                    <a:pt x="4176" y="8433"/>
                    <a:pt x="3908" y="6800"/>
                  </a:cubicBezTo>
                  <a:cubicBezTo>
                    <a:pt x="3721" y="5648"/>
                    <a:pt x="3903" y="4697"/>
                    <a:pt x="4454" y="3974"/>
                  </a:cubicBezTo>
                  <a:cubicBezTo>
                    <a:pt x="5008" y="3245"/>
                    <a:pt x="5854" y="2828"/>
                    <a:pt x="7037" y="2702"/>
                  </a:cubicBezTo>
                  <a:cubicBezTo>
                    <a:pt x="7143" y="2690"/>
                    <a:pt x="7250" y="2685"/>
                    <a:pt x="7359" y="2685"/>
                  </a:cubicBezTo>
                  <a:close/>
                  <a:moveTo>
                    <a:pt x="1641" y="1"/>
                  </a:moveTo>
                  <a:cubicBezTo>
                    <a:pt x="735" y="2"/>
                    <a:pt x="1" y="735"/>
                    <a:pt x="1" y="1643"/>
                  </a:cubicBezTo>
                  <a:lnTo>
                    <a:pt x="1" y="13656"/>
                  </a:lnTo>
                  <a:cubicBezTo>
                    <a:pt x="1" y="14561"/>
                    <a:pt x="735" y="15296"/>
                    <a:pt x="1641" y="15298"/>
                  </a:cubicBezTo>
                  <a:lnTo>
                    <a:pt x="17734" y="15298"/>
                  </a:lnTo>
                  <a:cubicBezTo>
                    <a:pt x="18640" y="15296"/>
                    <a:pt x="19374" y="14561"/>
                    <a:pt x="19374" y="13656"/>
                  </a:cubicBezTo>
                  <a:lnTo>
                    <a:pt x="19374" y="1643"/>
                  </a:lnTo>
                  <a:cubicBezTo>
                    <a:pt x="19374" y="735"/>
                    <a:pt x="18640" y="2"/>
                    <a:pt x="17734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40"/>
            <p:cNvSpPr/>
            <p:nvPr/>
          </p:nvSpPr>
          <p:spPr>
            <a:xfrm>
              <a:off x="5649414" y="2648899"/>
              <a:ext cx="425028" cy="82810"/>
            </a:xfrm>
            <a:custGeom>
              <a:rect b="b" l="l" r="r" t="t"/>
              <a:pathLst>
                <a:path extrusionOk="0" h="4572" w="23466">
                  <a:moveTo>
                    <a:pt x="12436" y="956"/>
                  </a:moveTo>
                  <a:lnTo>
                    <a:pt x="12436" y="3665"/>
                  </a:lnTo>
                  <a:lnTo>
                    <a:pt x="2530" y="3665"/>
                  </a:lnTo>
                  <a:cubicBezTo>
                    <a:pt x="1843" y="3665"/>
                    <a:pt x="1286" y="3109"/>
                    <a:pt x="1286" y="2421"/>
                  </a:cubicBezTo>
                  <a:lnTo>
                    <a:pt x="1286" y="2200"/>
                  </a:lnTo>
                  <a:cubicBezTo>
                    <a:pt x="1286" y="1512"/>
                    <a:pt x="1843" y="956"/>
                    <a:pt x="2530" y="956"/>
                  </a:cubicBezTo>
                  <a:close/>
                  <a:moveTo>
                    <a:pt x="2099" y="0"/>
                  </a:moveTo>
                  <a:cubicBezTo>
                    <a:pt x="940" y="0"/>
                    <a:pt x="0" y="940"/>
                    <a:pt x="0" y="2099"/>
                  </a:cubicBezTo>
                  <a:lnTo>
                    <a:pt x="0" y="2473"/>
                  </a:lnTo>
                  <a:cubicBezTo>
                    <a:pt x="0" y="3632"/>
                    <a:pt x="940" y="4572"/>
                    <a:pt x="2099" y="4572"/>
                  </a:cubicBezTo>
                  <a:lnTo>
                    <a:pt x="21367" y="4572"/>
                  </a:lnTo>
                  <a:cubicBezTo>
                    <a:pt x="22526" y="4572"/>
                    <a:pt x="23466" y="3632"/>
                    <a:pt x="23466" y="2473"/>
                  </a:cubicBezTo>
                  <a:lnTo>
                    <a:pt x="23466" y="2099"/>
                  </a:lnTo>
                  <a:cubicBezTo>
                    <a:pt x="23466" y="940"/>
                    <a:pt x="22526" y="0"/>
                    <a:pt x="21367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672707" y="2666197"/>
              <a:ext cx="201972" cy="49121"/>
            </a:xfrm>
            <a:custGeom>
              <a:rect b="b" l="l" r="r" t="t"/>
              <a:pathLst>
                <a:path extrusionOk="0" h="2712" w="11151">
                  <a:moveTo>
                    <a:pt x="1244" y="1"/>
                  </a:moveTo>
                  <a:cubicBezTo>
                    <a:pt x="557" y="1"/>
                    <a:pt x="0" y="557"/>
                    <a:pt x="0" y="1245"/>
                  </a:cubicBezTo>
                  <a:lnTo>
                    <a:pt x="0" y="1467"/>
                  </a:lnTo>
                  <a:cubicBezTo>
                    <a:pt x="0" y="2154"/>
                    <a:pt x="557" y="2711"/>
                    <a:pt x="1244" y="2711"/>
                  </a:cubicBezTo>
                  <a:lnTo>
                    <a:pt x="11150" y="2711"/>
                  </a:lnTo>
                  <a:lnTo>
                    <a:pt x="11150" y="1"/>
                  </a:lnTo>
                  <a:close/>
                </a:path>
              </a:pathLst>
            </a:custGeom>
            <a:solidFill>
              <a:srgbClr val="F4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5756278" y="2368898"/>
              <a:ext cx="216173" cy="190217"/>
            </a:xfrm>
            <a:custGeom>
              <a:rect b="b" l="l" r="r" t="t"/>
              <a:pathLst>
                <a:path extrusionOk="0" h="10502" w="11935">
                  <a:moveTo>
                    <a:pt x="3639" y="0"/>
                  </a:moveTo>
                  <a:cubicBezTo>
                    <a:pt x="3530" y="0"/>
                    <a:pt x="3423" y="6"/>
                    <a:pt x="3317" y="18"/>
                  </a:cubicBezTo>
                  <a:cubicBezTo>
                    <a:pt x="2134" y="143"/>
                    <a:pt x="1288" y="559"/>
                    <a:pt x="734" y="1289"/>
                  </a:cubicBezTo>
                  <a:cubicBezTo>
                    <a:pt x="183" y="2011"/>
                    <a:pt x="1" y="2962"/>
                    <a:pt x="188" y="4115"/>
                  </a:cubicBezTo>
                  <a:cubicBezTo>
                    <a:pt x="456" y="5747"/>
                    <a:pt x="2403" y="7580"/>
                    <a:pt x="3974" y="9056"/>
                  </a:cubicBezTo>
                  <a:cubicBezTo>
                    <a:pt x="3974" y="9056"/>
                    <a:pt x="4757" y="9843"/>
                    <a:pt x="4991" y="10043"/>
                  </a:cubicBezTo>
                  <a:cubicBezTo>
                    <a:pt x="5169" y="10196"/>
                    <a:pt x="5551" y="10501"/>
                    <a:pt x="5968" y="10501"/>
                  </a:cubicBezTo>
                  <a:cubicBezTo>
                    <a:pt x="6384" y="10501"/>
                    <a:pt x="6767" y="10196"/>
                    <a:pt x="6943" y="10043"/>
                  </a:cubicBezTo>
                  <a:cubicBezTo>
                    <a:pt x="7178" y="9843"/>
                    <a:pt x="7961" y="9056"/>
                    <a:pt x="7961" y="9056"/>
                  </a:cubicBezTo>
                  <a:cubicBezTo>
                    <a:pt x="9530" y="7580"/>
                    <a:pt x="11479" y="5745"/>
                    <a:pt x="11747" y="4115"/>
                  </a:cubicBezTo>
                  <a:cubicBezTo>
                    <a:pt x="11934" y="2962"/>
                    <a:pt x="11752" y="2011"/>
                    <a:pt x="11201" y="1289"/>
                  </a:cubicBezTo>
                  <a:cubicBezTo>
                    <a:pt x="10645" y="559"/>
                    <a:pt x="9801" y="143"/>
                    <a:pt x="8618" y="18"/>
                  </a:cubicBezTo>
                  <a:lnTo>
                    <a:pt x="8618" y="16"/>
                  </a:lnTo>
                  <a:cubicBezTo>
                    <a:pt x="8512" y="6"/>
                    <a:pt x="8403" y="0"/>
                    <a:pt x="8296" y="0"/>
                  </a:cubicBezTo>
                  <a:cubicBezTo>
                    <a:pt x="7459" y="0"/>
                    <a:pt x="6615" y="312"/>
                    <a:pt x="5967" y="839"/>
                  </a:cubicBezTo>
                  <a:cubicBezTo>
                    <a:pt x="5318" y="312"/>
                    <a:pt x="4474" y="0"/>
                    <a:pt x="3639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5651733" y="2283117"/>
              <a:ext cx="425227" cy="351346"/>
            </a:xfrm>
            <a:custGeom>
              <a:rect b="b" l="l" r="r" t="t"/>
              <a:pathLst>
                <a:path extrusionOk="0" h="19398" w="23477">
                  <a:moveTo>
                    <a:pt x="19786" y="2051"/>
                  </a:moveTo>
                  <a:cubicBezTo>
                    <a:pt x="20692" y="2052"/>
                    <a:pt x="21425" y="2785"/>
                    <a:pt x="21426" y="3693"/>
                  </a:cubicBezTo>
                  <a:lnTo>
                    <a:pt x="21426" y="15706"/>
                  </a:lnTo>
                  <a:cubicBezTo>
                    <a:pt x="21426" y="16611"/>
                    <a:pt x="20692" y="17346"/>
                    <a:pt x="19786" y="17348"/>
                  </a:cubicBezTo>
                  <a:lnTo>
                    <a:pt x="3693" y="17348"/>
                  </a:lnTo>
                  <a:cubicBezTo>
                    <a:pt x="2787" y="17346"/>
                    <a:pt x="2053" y="16611"/>
                    <a:pt x="2053" y="15706"/>
                  </a:cubicBezTo>
                  <a:lnTo>
                    <a:pt x="2053" y="3693"/>
                  </a:lnTo>
                  <a:cubicBezTo>
                    <a:pt x="2053" y="2785"/>
                    <a:pt x="2787" y="2052"/>
                    <a:pt x="3693" y="2051"/>
                  </a:cubicBezTo>
                  <a:close/>
                  <a:moveTo>
                    <a:pt x="3693" y="1"/>
                  </a:moveTo>
                  <a:cubicBezTo>
                    <a:pt x="1658" y="1"/>
                    <a:pt x="1" y="1657"/>
                    <a:pt x="1" y="3693"/>
                  </a:cubicBezTo>
                  <a:lnTo>
                    <a:pt x="1" y="15706"/>
                  </a:lnTo>
                  <a:cubicBezTo>
                    <a:pt x="1" y="17741"/>
                    <a:pt x="1658" y="19398"/>
                    <a:pt x="3693" y="19398"/>
                  </a:cubicBezTo>
                  <a:lnTo>
                    <a:pt x="19786" y="19398"/>
                  </a:lnTo>
                  <a:cubicBezTo>
                    <a:pt x="21821" y="19398"/>
                    <a:pt x="23477" y="17741"/>
                    <a:pt x="23477" y="15706"/>
                  </a:cubicBezTo>
                  <a:lnTo>
                    <a:pt x="23477" y="3693"/>
                  </a:lnTo>
                  <a:cubicBezTo>
                    <a:pt x="23477" y="1657"/>
                    <a:pt x="21821" y="1"/>
                    <a:pt x="19786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4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design - comment grouping</a:t>
            </a:r>
            <a:endParaRPr/>
          </a:p>
        </p:txBody>
      </p:sp>
      <p:pic>
        <p:nvPicPr>
          <p:cNvPr id="5149" name="Google Shape;51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00" y="1006550"/>
            <a:ext cx="3653191" cy="38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0" name="Google Shape;5150;p41"/>
          <p:cNvSpPr/>
          <p:nvPr/>
        </p:nvSpPr>
        <p:spPr>
          <a:xfrm>
            <a:off x="3782075" y="2494000"/>
            <a:ext cx="2353200" cy="13014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3 - more flexible comment grouping</a:t>
            </a:r>
            <a:endParaRPr/>
          </a:p>
        </p:txBody>
      </p:sp>
      <p:sp>
        <p:nvSpPr>
          <p:cNvPr id="5156" name="Google Shape;5156;p42"/>
          <p:cNvSpPr txBox="1"/>
          <p:nvPr>
            <p:ph idx="1" type="body"/>
          </p:nvPr>
        </p:nvSpPr>
        <p:spPr>
          <a:xfrm>
            <a:off x="713950" y="1194200"/>
            <a:ext cx="7308300" cy="3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Demo time!</a:t>
            </a:r>
            <a:endParaRPr sz="1400"/>
          </a:p>
        </p:txBody>
      </p:sp>
      <p:grpSp>
        <p:nvGrpSpPr>
          <p:cNvPr id="5157" name="Google Shape;5157;p42"/>
          <p:cNvGrpSpPr/>
          <p:nvPr/>
        </p:nvGrpSpPr>
        <p:grpSpPr>
          <a:xfrm>
            <a:off x="3878770" y="2058329"/>
            <a:ext cx="978652" cy="1026828"/>
            <a:chOff x="5649414" y="2283117"/>
            <a:chExt cx="427546" cy="448592"/>
          </a:xfrm>
        </p:grpSpPr>
        <p:sp>
          <p:nvSpPr>
            <p:cNvPr id="5158" name="Google Shape;5158;p42"/>
            <p:cNvSpPr/>
            <p:nvPr/>
          </p:nvSpPr>
          <p:spPr>
            <a:xfrm>
              <a:off x="5688900" y="2320248"/>
              <a:ext cx="350930" cy="277085"/>
            </a:xfrm>
            <a:custGeom>
              <a:rect b="b" l="l" r="r" t="t"/>
              <a:pathLst>
                <a:path extrusionOk="0" h="15298" w="19375">
                  <a:moveTo>
                    <a:pt x="7359" y="2685"/>
                  </a:moveTo>
                  <a:cubicBezTo>
                    <a:pt x="8194" y="2685"/>
                    <a:pt x="9038" y="2996"/>
                    <a:pt x="9687" y="3523"/>
                  </a:cubicBezTo>
                  <a:cubicBezTo>
                    <a:pt x="10335" y="2998"/>
                    <a:pt x="11179" y="2686"/>
                    <a:pt x="12016" y="2686"/>
                  </a:cubicBezTo>
                  <a:cubicBezTo>
                    <a:pt x="12123" y="2686"/>
                    <a:pt x="12230" y="2692"/>
                    <a:pt x="12337" y="2704"/>
                  </a:cubicBezTo>
                  <a:cubicBezTo>
                    <a:pt x="13521" y="2829"/>
                    <a:pt x="14364" y="3245"/>
                    <a:pt x="14920" y="3975"/>
                  </a:cubicBezTo>
                  <a:cubicBezTo>
                    <a:pt x="15470" y="4697"/>
                    <a:pt x="15653" y="5648"/>
                    <a:pt x="15466" y="6801"/>
                  </a:cubicBezTo>
                  <a:lnTo>
                    <a:pt x="15467" y="6800"/>
                  </a:lnTo>
                  <a:lnTo>
                    <a:pt x="15467" y="6800"/>
                  </a:lnTo>
                  <a:cubicBezTo>
                    <a:pt x="15198" y="8431"/>
                    <a:pt x="13250" y="10265"/>
                    <a:pt x="11681" y="11742"/>
                  </a:cubicBezTo>
                  <a:cubicBezTo>
                    <a:pt x="11681" y="11742"/>
                    <a:pt x="10898" y="12527"/>
                    <a:pt x="10663" y="12729"/>
                  </a:cubicBezTo>
                  <a:cubicBezTo>
                    <a:pt x="10487" y="12880"/>
                    <a:pt x="10102" y="13186"/>
                    <a:pt x="9688" y="13186"/>
                  </a:cubicBezTo>
                  <a:cubicBezTo>
                    <a:pt x="9273" y="13186"/>
                    <a:pt x="8889" y="12880"/>
                    <a:pt x="8711" y="12729"/>
                  </a:cubicBezTo>
                  <a:cubicBezTo>
                    <a:pt x="8477" y="12527"/>
                    <a:pt x="7694" y="11742"/>
                    <a:pt x="7694" y="11742"/>
                  </a:cubicBezTo>
                  <a:cubicBezTo>
                    <a:pt x="6123" y="10265"/>
                    <a:pt x="4176" y="8433"/>
                    <a:pt x="3908" y="6800"/>
                  </a:cubicBezTo>
                  <a:cubicBezTo>
                    <a:pt x="3721" y="5648"/>
                    <a:pt x="3903" y="4697"/>
                    <a:pt x="4454" y="3974"/>
                  </a:cubicBezTo>
                  <a:cubicBezTo>
                    <a:pt x="5008" y="3245"/>
                    <a:pt x="5854" y="2828"/>
                    <a:pt x="7037" y="2702"/>
                  </a:cubicBezTo>
                  <a:cubicBezTo>
                    <a:pt x="7143" y="2690"/>
                    <a:pt x="7250" y="2685"/>
                    <a:pt x="7359" y="2685"/>
                  </a:cubicBezTo>
                  <a:close/>
                  <a:moveTo>
                    <a:pt x="1641" y="1"/>
                  </a:moveTo>
                  <a:cubicBezTo>
                    <a:pt x="735" y="2"/>
                    <a:pt x="1" y="735"/>
                    <a:pt x="1" y="1643"/>
                  </a:cubicBezTo>
                  <a:lnTo>
                    <a:pt x="1" y="13656"/>
                  </a:lnTo>
                  <a:cubicBezTo>
                    <a:pt x="1" y="14561"/>
                    <a:pt x="735" y="15296"/>
                    <a:pt x="1641" y="15298"/>
                  </a:cubicBezTo>
                  <a:lnTo>
                    <a:pt x="17734" y="15298"/>
                  </a:lnTo>
                  <a:cubicBezTo>
                    <a:pt x="18640" y="15296"/>
                    <a:pt x="19374" y="14561"/>
                    <a:pt x="19374" y="13656"/>
                  </a:cubicBezTo>
                  <a:lnTo>
                    <a:pt x="19374" y="1643"/>
                  </a:lnTo>
                  <a:cubicBezTo>
                    <a:pt x="19374" y="735"/>
                    <a:pt x="18640" y="2"/>
                    <a:pt x="17734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42"/>
            <p:cNvSpPr/>
            <p:nvPr/>
          </p:nvSpPr>
          <p:spPr>
            <a:xfrm>
              <a:off x="5649414" y="2648899"/>
              <a:ext cx="425028" cy="82810"/>
            </a:xfrm>
            <a:custGeom>
              <a:rect b="b" l="l" r="r" t="t"/>
              <a:pathLst>
                <a:path extrusionOk="0" h="4572" w="23466">
                  <a:moveTo>
                    <a:pt x="12436" y="956"/>
                  </a:moveTo>
                  <a:lnTo>
                    <a:pt x="12436" y="3665"/>
                  </a:lnTo>
                  <a:lnTo>
                    <a:pt x="2530" y="3665"/>
                  </a:lnTo>
                  <a:cubicBezTo>
                    <a:pt x="1843" y="3665"/>
                    <a:pt x="1286" y="3109"/>
                    <a:pt x="1286" y="2421"/>
                  </a:cubicBezTo>
                  <a:lnTo>
                    <a:pt x="1286" y="2200"/>
                  </a:lnTo>
                  <a:cubicBezTo>
                    <a:pt x="1286" y="1512"/>
                    <a:pt x="1843" y="956"/>
                    <a:pt x="2530" y="956"/>
                  </a:cubicBezTo>
                  <a:close/>
                  <a:moveTo>
                    <a:pt x="2099" y="0"/>
                  </a:moveTo>
                  <a:cubicBezTo>
                    <a:pt x="940" y="0"/>
                    <a:pt x="0" y="940"/>
                    <a:pt x="0" y="2099"/>
                  </a:cubicBezTo>
                  <a:lnTo>
                    <a:pt x="0" y="2473"/>
                  </a:lnTo>
                  <a:cubicBezTo>
                    <a:pt x="0" y="3632"/>
                    <a:pt x="940" y="4572"/>
                    <a:pt x="2099" y="4572"/>
                  </a:cubicBezTo>
                  <a:lnTo>
                    <a:pt x="21367" y="4572"/>
                  </a:lnTo>
                  <a:cubicBezTo>
                    <a:pt x="22526" y="4572"/>
                    <a:pt x="23466" y="3632"/>
                    <a:pt x="23466" y="2473"/>
                  </a:cubicBezTo>
                  <a:lnTo>
                    <a:pt x="23466" y="2099"/>
                  </a:lnTo>
                  <a:cubicBezTo>
                    <a:pt x="23466" y="940"/>
                    <a:pt x="22526" y="0"/>
                    <a:pt x="21367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42"/>
            <p:cNvSpPr/>
            <p:nvPr/>
          </p:nvSpPr>
          <p:spPr>
            <a:xfrm>
              <a:off x="5672707" y="2666197"/>
              <a:ext cx="201972" cy="49121"/>
            </a:xfrm>
            <a:custGeom>
              <a:rect b="b" l="l" r="r" t="t"/>
              <a:pathLst>
                <a:path extrusionOk="0" h="2712" w="11151">
                  <a:moveTo>
                    <a:pt x="1244" y="1"/>
                  </a:moveTo>
                  <a:cubicBezTo>
                    <a:pt x="557" y="1"/>
                    <a:pt x="0" y="557"/>
                    <a:pt x="0" y="1245"/>
                  </a:cubicBezTo>
                  <a:lnTo>
                    <a:pt x="0" y="1467"/>
                  </a:lnTo>
                  <a:cubicBezTo>
                    <a:pt x="0" y="2154"/>
                    <a:pt x="557" y="2711"/>
                    <a:pt x="1244" y="2711"/>
                  </a:cubicBezTo>
                  <a:lnTo>
                    <a:pt x="11150" y="2711"/>
                  </a:lnTo>
                  <a:lnTo>
                    <a:pt x="11150" y="1"/>
                  </a:lnTo>
                  <a:close/>
                </a:path>
              </a:pathLst>
            </a:custGeom>
            <a:solidFill>
              <a:srgbClr val="F4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42"/>
            <p:cNvSpPr/>
            <p:nvPr/>
          </p:nvSpPr>
          <p:spPr>
            <a:xfrm>
              <a:off x="5756278" y="2368898"/>
              <a:ext cx="216173" cy="190217"/>
            </a:xfrm>
            <a:custGeom>
              <a:rect b="b" l="l" r="r" t="t"/>
              <a:pathLst>
                <a:path extrusionOk="0" h="10502" w="11935">
                  <a:moveTo>
                    <a:pt x="3639" y="0"/>
                  </a:moveTo>
                  <a:cubicBezTo>
                    <a:pt x="3530" y="0"/>
                    <a:pt x="3423" y="6"/>
                    <a:pt x="3317" y="18"/>
                  </a:cubicBezTo>
                  <a:cubicBezTo>
                    <a:pt x="2134" y="143"/>
                    <a:pt x="1288" y="559"/>
                    <a:pt x="734" y="1289"/>
                  </a:cubicBezTo>
                  <a:cubicBezTo>
                    <a:pt x="183" y="2011"/>
                    <a:pt x="1" y="2962"/>
                    <a:pt x="188" y="4115"/>
                  </a:cubicBezTo>
                  <a:cubicBezTo>
                    <a:pt x="456" y="5747"/>
                    <a:pt x="2403" y="7580"/>
                    <a:pt x="3974" y="9056"/>
                  </a:cubicBezTo>
                  <a:cubicBezTo>
                    <a:pt x="3974" y="9056"/>
                    <a:pt x="4757" y="9843"/>
                    <a:pt x="4991" y="10043"/>
                  </a:cubicBezTo>
                  <a:cubicBezTo>
                    <a:pt x="5169" y="10196"/>
                    <a:pt x="5551" y="10501"/>
                    <a:pt x="5968" y="10501"/>
                  </a:cubicBezTo>
                  <a:cubicBezTo>
                    <a:pt x="6384" y="10501"/>
                    <a:pt x="6767" y="10196"/>
                    <a:pt x="6943" y="10043"/>
                  </a:cubicBezTo>
                  <a:cubicBezTo>
                    <a:pt x="7178" y="9843"/>
                    <a:pt x="7961" y="9056"/>
                    <a:pt x="7961" y="9056"/>
                  </a:cubicBezTo>
                  <a:cubicBezTo>
                    <a:pt x="9530" y="7580"/>
                    <a:pt x="11479" y="5745"/>
                    <a:pt x="11747" y="4115"/>
                  </a:cubicBezTo>
                  <a:cubicBezTo>
                    <a:pt x="11934" y="2962"/>
                    <a:pt x="11752" y="2011"/>
                    <a:pt x="11201" y="1289"/>
                  </a:cubicBezTo>
                  <a:cubicBezTo>
                    <a:pt x="10645" y="559"/>
                    <a:pt x="9801" y="143"/>
                    <a:pt x="8618" y="18"/>
                  </a:cubicBezTo>
                  <a:lnTo>
                    <a:pt x="8618" y="16"/>
                  </a:lnTo>
                  <a:cubicBezTo>
                    <a:pt x="8512" y="6"/>
                    <a:pt x="8403" y="0"/>
                    <a:pt x="8296" y="0"/>
                  </a:cubicBezTo>
                  <a:cubicBezTo>
                    <a:pt x="7459" y="0"/>
                    <a:pt x="6615" y="312"/>
                    <a:pt x="5967" y="839"/>
                  </a:cubicBezTo>
                  <a:cubicBezTo>
                    <a:pt x="5318" y="312"/>
                    <a:pt x="4474" y="0"/>
                    <a:pt x="3639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42"/>
            <p:cNvSpPr/>
            <p:nvPr/>
          </p:nvSpPr>
          <p:spPr>
            <a:xfrm>
              <a:off x="5651733" y="2283117"/>
              <a:ext cx="425227" cy="351346"/>
            </a:xfrm>
            <a:custGeom>
              <a:rect b="b" l="l" r="r" t="t"/>
              <a:pathLst>
                <a:path extrusionOk="0" h="19398" w="23477">
                  <a:moveTo>
                    <a:pt x="19786" y="2051"/>
                  </a:moveTo>
                  <a:cubicBezTo>
                    <a:pt x="20692" y="2052"/>
                    <a:pt x="21425" y="2785"/>
                    <a:pt x="21426" y="3693"/>
                  </a:cubicBezTo>
                  <a:lnTo>
                    <a:pt x="21426" y="15706"/>
                  </a:lnTo>
                  <a:cubicBezTo>
                    <a:pt x="21426" y="16611"/>
                    <a:pt x="20692" y="17346"/>
                    <a:pt x="19786" y="17348"/>
                  </a:cubicBezTo>
                  <a:lnTo>
                    <a:pt x="3693" y="17348"/>
                  </a:lnTo>
                  <a:cubicBezTo>
                    <a:pt x="2787" y="17346"/>
                    <a:pt x="2053" y="16611"/>
                    <a:pt x="2053" y="15706"/>
                  </a:cubicBezTo>
                  <a:lnTo>
                    <a:pt x="2053" y="3693"/>
                  </a:lnTo>
                  <a:cubicBezTo>
                    <a:pt x="2053" y="2785"/>
                    <a:pt x="2787" y="2052"/>
                    <a:pt x="3693" y="2051"/>
                  </a:cubicBezTo>
                  <a:close/>
                  <a:moveTo>
                    <a:pt x="3693" y="1"/>
                  </a:moveTo>
                  <a:cubicBezTo>
                    <a:pt x="1658" y="1"/>
                    <a:pt x="1" y="1657"/>
                    <a:pt x="1" y="3693"/>
                  </a:cubicBezTo>
                  <a:lnTo>
                    <a:pt x="1" y="15706"/>
                  </a:lnTo>
                  <a:cubicBezTo>
                    <a:pt x="1" y="17741"/>
                    <a:pt x="1658" y="19398"/>
                    <a:pt x="3693" y="19398"/>
                  </a:cubicBezTo>
                  <a:lnTo>
                    <a:pt x="19786" y="19398"/>
                  </a:lnTo>
                  <a:cubicBezTo>
                    <a:pt x="21821" y="19398"/>
                    <a:pt x="23477" y="17741"/>
                    <a:pt x="23477" y="15706"/>
                  </a:cubicBezTo>
                  <a:lnTo>
                    <a:pt x="23477" y="3693"/>
                  </a:lnTo>
                  <a:cubicBezTo>
                    <a:pt x="23477" y="1657"/>
                    <a:pt x="21821" y="1"/>
                    <a:pt x="19786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43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p4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goals</a:t>
            </a:r>
            <a:endParaRPr/>
          </a:p>
        </p:txBody>
      </p:sp>
      <p:sp>
        <p:nvSpPr>
          <p:cNvPr id="5173" name="Google Shape;5173;p44"/>
          <p:cNvSpPr txBox="1"/>
          <p:nvPr/>
        </p:nvSpPr>
        <p:spPr>
          <a:xfrm>
            <a:off x="795600" y="1109800"/>
            <a:ext cx="688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Test the new profile creation flow </a:t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Provide less strict tasks and see how the users interact with the prototype</a:t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Understand preferences for comment grouping</a:t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7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4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participants</a:t>
            </a:r>
            <a:endParaRPr/>
          </a:p>
        </p:txBody>
      </p:sp>
      <p:sp>
        <p:nvSpPr>
          <p:cNvPr id="5179" name="Google Shape;5179;p45"/>
          <p:cNvSpPr/>
          <p:nvPr/>
        </p:nvSpPr>
        <p:spPr>
          <a:xfrm rot="-5400000">
            <a:off x="3230658" y="1760175"/>
            <a:ext cx="2467200" cy="2467200"/>
          </a:xfrm>
          <a:prstGeom prst="blockArc">
            <a:avLst>
              <a:gd fmla="val 10800000" name="adj1"/>
              <a:gd fmla="val 22752" name="adj2"/>
              <a:gd fmla="val 782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0" name="Google Shape;5180;p45"/>
          <p:cNvSpPr/>
          <p:nvPr/>
        </p:nvSpPr>
        <p:spPr>
          <a:xfrm rot="5400000">
            <a:off x="3446144" y="1760225"/>
            <a:ext cx="2467200" cy="2467200"/>
          </a:xfrm>
          <a:prstGeom prst="blockArc">
            <a:avLst>
              <a:gd fmla="val 10800000" name="adj1"/>
              <a:gd fmla="val 22752" name="adj2"/>
              <a:gd fmla="val 782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45"/>
          <p:cNvSpPr/>
          <p:nvPr/>
        </p:nvSpPr>
        <p:spPr>
          <a:xfrm>
            <a:off x="5248130" y="1934123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45"/>
          <p:cNvSpPr/>
          <p:nvPr/>
        </p:nvSpPr>
        <p:spPr>
          <a:xfrm>
            <a:off x="5248130" y="3708860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45"/>
          <p:cNvSpPr/>
          <p:nvPr/>
        </p:nvSpPr>
        <p:spPr>
          <a:xfrm>
            <a:off x="5660021" y="2821492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45"/>
          <p:cNvSpPr/>
          <p:nvPr/>
        </p:nvSpPr>
        <p:spPr>
          <a:xfrm flipH="1">
            <a:off x="3551167" y="1934123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5" name="Google Shape;5185;p45"/>
          <p:cNvSpPr/>
          <p:nvPr/>
        </p:nvSpPr>
        <p:spPr>
          <a:xfrm flipH="1">
            <a:off x="3551167" y="3708860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45"/>
          <p:cNvSpPr/>
          <p:nvPr/>
        </p:nvSpPr>
        <p:spPr>
          <a:xfrm flipH="1">
            <a:off x="3139276" y="2821492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87" name="Google Shape;5187;p45"/>
          <p:cNvSpPr txBox="1"/>
          <p:nvPr>
            <p:ph idx="4294967295" type="title"/>
          </p:nvPr>
        </p:nvSpPr>
        <p:spPr>
          <a:xfrm>
            <a:off x="6453875" y="13633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Insurance Types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8" name="Google Shape;5188;p45"/>
          <p:cNvSpPr txBox="1"/>
          <p:nvPr>
            <p:ph idx="4294967295" type="title"/>
          </p:nvPr>
        </p:nvSpPr>
        <p:spPr>
          <a:xfrm>
            <a:off x="6453825" y="2712600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Employment Status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9" name="Google Shape;5189;p45"/>
          <p:cNvSpPr txBox="1"/>
          <p:nvPr>
            <p:ph idx="4294967295" type="title"/>
          </p:nvPr>
        </p:nvSpPr>
        <p:spPr>
          <a:xfrm>
            <a:off x="6453875" y="39734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Industry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90" name="Google Shape;5190;p45"/>
          <p:cNvSpPr txBox="1"/>
          <p:nvPr>
            <p:ph idx="4294967295" type="title"/>
          </p:nvPr>
        </p:nvSpPr>
        <p:spPr>
          <a:xfrm>
            <a:off x="796275" y="15157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Reddit-style Forum Usage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91" name="Google Shape;5191;p45"/>
          <p:cNvSpPr txBox="1"/>
          <p:nvPr>
            <p:ph idx="4294967295" type="title"/>
          </p:nvPr>
        </p:nvSpPr>
        <p:spPr>
          <a:xfrm>
            <a:off x="796275" y="2636050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Technology Usage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92" name="Google Shape;5192;p45"/>
          <p:cNvSpPr txBox="1"/>
          <p:nvPr>
            <p:ph idx="4294967295" type="title"/>
          </p:nvPr>
        </p:nvSpPr>
        <p:spPr>
          <a:xfrm>
            <a:off x="796275" y="390877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Healthcare knowledge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193" name="Google Shape;5193;p45"/>
          <p:cNvCxnSpPr>
            <a:stCxn id="5183" idx="6"/>
          </p:cNvCxnSpPr>
          <p:nvPr/>
        </p:nvCxnSpPr>
        <p:spPr>
          <a:xfrm flipH="1" rot="10800000">
            <a:off x="6004721" y="2991142"/>
            <a:ext cx="4110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4" name="Google Shape;5194;p45"/>
          <p:cNvCxnSpPr>
            <a:stCxn id="5186" idx="6"/>
          </p:cNvCxnSpPr>
          <p:nvPr/>
        </p:nvCxnSpPr>
        <p:spPr>
          <a:xfrm rot="10800000">
            <a:off x="2728276" y="2991142"/>
            <a:ext cx="4110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5" name="Google Shape;5195;p45"/>
          <p:cNvCxnSpPr>
            <a:endCxn id="5184" idx="0"/>
          </p:cNvCxnSpPr>
          <p:nvPr/>
        </p:nvCxnSpPr>
        <p:spPr>
          <a:xfrm>
            <a:off x="2728417" y="1782323"/>
            <a:ext cx="995100" cy="151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6" name="Google Shape;5196;p45"/>
          <p:cNvCxnSpPr>
            <a:stCxn id="5181" idx="0"/>
          </p:cNvCxnSpPr>
          <p:nvPr/>
        </p:nvCxnSpPr>
        <p:spPr>
          <a:xfrm rot="-5400000">
            <a:off x="5842130" y="1360673"/>
            <a:ext cx="151800" cy="995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7" name="Google Shape;5197;p45"/>
          <p:cNvCxnSpPr>
            <a:endCxn id="5185" idx="4"/>
          </p:cNvCxnSpPr>
          <p:nvPr/>
        </p:nvCxnSpPr>
        <p:spPr>
          <a:xfrm flipH="1" rot="10800000">
            <a:off x="2728417" y="4053560"/>
            <a:ext cx="995100" cy="1464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8" name="Google Shape;5198;p45"/>
          <p:cNvCxnSpPr>
            <a:endCxn id="5182" idx="4"/>
          </p:cNvCxnSpPr>
          <p:nvPr/>
        </p:nvCxnSpPr>
        <p:spPr>
          <a:xfrm rot="10800000">
            <a:off x="5420480" y="4053560"/>
            <a:ext cx="995100" cy="1464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9" name="Google Shape;5199;p45"/>
          <p:cNvSpPr txBox="1"/>
          <p:nvPr>
            <p:ph idx="4294967295" type="body"/>
          </p:nvPr>
        </p:nvSpPr>
        <p:spPr>
          <a:xfrm>
            <a:off x="3498600" y="2776488"/>
            <a:ext cx="2146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5 interviewees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46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Findings and next steps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47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10" name="Google Shape;5210;p47"/>
          <p:cNvSpPr txBox="1"/>
          <p:nvPr>
            <p:ph idx="3" type="subTitle"/>
          </p:nvPr>
        </p:nvSpPr>
        <p:spPr>
          <a:xfrm>
            <a:off x="754750" y="1670200"/>
            <a:ext cx="270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Users are concerned about sharing </a:t>
            </a:r>
            <a:r>
              <a:rPr b="1" lang="en"/>
              <a:t>private health condition information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1" name="Google Shape;52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000" y="1022225"/>
            <a:ext cx="3907600" cy="3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2" name="Google Shape;5212;p47"/>
          <p:cNvSpPr/>
          <p:nvPr/>
        </p:nvSpPr>
        <p:spPr>
          <a:xfrm>
            <a:off x="4717100" y="1670200"/>
            <a:ext cx="2107500" cy="22908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3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4908" name="Google Shape;49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0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Google Shape;49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988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Google Shape;49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25" y="944500"/>
            <a:ext cx="1616024" cy="16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1" name="Google Shape;49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775" y="2205663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2" name="Google Shape;49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200" y="2205663"/>
            <a:ext cx="1616026" cy="16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13" name="Google Shape;4913;p30"/>
          <p:cNvSpPr txBox="1"/>
          <p:nvPr/>
        </p:nvSpPr>
        <p:spPr>
          <a:xfrm>
            <a:off x="64865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Sean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4" name="Google Shape;4914;p30"/>
          <p:cNvSpPr txBox="1"/>
          <p:nvPr/>
        </p:nvSpPr>
        <p:spPr>
          <a:xfrm>
            <a:off x="391890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Melinda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5" name="Google Shape;4915;p30"/>
          <p:cNvSpPr txBox="1"/>
          <p:nvPr/>
        </p:nvSpPr>
        <p:spPr>
          <a:xfrm>
            <a:off x="7227325" y="2560513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Vrinda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6" name="Google Shape;4916;p30"/>
          <p:cNvSpPr txBox="1"/>
          <p:nvPr/>
        </p:nvSpPr>
        <p:spPr>
          <a:xfrm>
            <a:off x="5573113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Ari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7" name="Google Shape;4917;p30"/>
          <p:cNvSpPr txBox="1"/>
          <p:nvPr/>
        </p:nvSpPr>
        <p:spPr>
          <a:xfrm>
            <a:off x="2264675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Grace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48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18" name="Google Shape;5218;p48"/>
          <p:cNvSpPr txBox="1"/>
          <p:nvPr>
            <p:ph idx="3" type="subTitle"/>
          </p:nvPr>
        </p:nvSpPr>
        <p:spPr>
          <a:xfrm>
            <a:off x="754750" y="1670200"/>
            <a:ext cx="270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are concerned about sharing </a:t>
            </a:r>
            <a:r>
              <a:rPr b="1" lang="en"/>
              <a:t>private health condition information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9" name="Google Shape;5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76" y="1022225"/>
            <a:ext cx="4234949" cy="27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0" name="Google Shape;5220;p48"/>
          <p:cNvSpPr/>
          <p:nvPr/>
        </p:nvSpPr>
        <p:spPr>
          <a:xfrm>
            <a:off x="7092225" y="1507600"/>
            <a:ext cx="1547400" cy="19098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49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26" name="Google Shape;5226;p49"/>
          <p:cNvSpPr txBox="1"/>
          <p:nvPr>
            <p:ph idx="2" type="title"/>
          </p:nvPr>
        </p:nvSpPr>
        <p:spPr>
          <a:xfrm>
            <a:off x="5412525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changes</a:t>
            </a:r>
            <a:endParaRPr/>
          </a:p>
        </p:txBody>
      </p:sp>
      <p:sp>
        <p:nvSpPr>
          <p:cNvPr id="5227" name="Google Shape;5227;p49"/>
          <p:cNvSpPr txBox="1"/>
          <p:nvPr>
            <p:ph idx="3" type="subTitle"/>
          </p:nvPr>
        </p:nvSpPr>
        <p:spPr>
          <a:xfrm>
            <a:off x="754750" y="1670200"/>
            <a:ext cx="270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are concerned about sharing </a:t>
            </a:r>
            <a:r>
              <a:rPr b="1" lang="en"/>
              <a:t>private health condition information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8" name="Google Shape;5228;p49"/>
          <p:cNvGrpSpPr/>
          <p:nvPr/>
        </p:nvGrpSpPr>
        <p:grpSpPr>
          <a:xfrm>
            <a:off x="4035108" y="1823181"/>
            <a:ext cx="1073792" cy="594906"/>
            <a:chOff x="4791775" y="1877500"/>
            <a:chExt cx="66725" cy="36975"/>
          </a:xfrm>
        </p:grpSpPr>
        <p:sp>
          <p:nvSpPr>
            <p:cNvPr id="5229" name="Google Shape;5229;p49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  <p:sp>
          <p:nvSpPr>
            <p:cNvPr id="5230" name="Google Shape;5230;p49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</p:grpSp>
      <p:sp>
        <p:nvSpPr>
          <p:cNvPr id="5231" name="Google Shape;5231;p49"/>
          <p:cNvSpPr txBox="1"/>
          <p:nvPr>
            <p:ph idx="3" type="subTitle"/>
          </p:nvPr>
        </p:nvSpPr>
        <p:spPr>
          <a:xfrm>
            <a:off x="5412525" y="1670200"/>
            <a:ext cx="30912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a strong privacy guarantee in account 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including a PDF in question optional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5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p50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37" name="Google Shape;5237;p50"/>
          <p:cNvSpPr txBox="1"/>
          <p:nvPr>
            <p:ph idx="3" type="subTitle"/>
          </p:nvPr>
        </p:nvSpPr>
        <p:spPr>
          <a:xfrm>
            <a:off x="754750" y="1670200"/>
            <a:ext cx="27249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</a:t>
            </a:r>
            <a:r>
              <a:rPr lang="en"/>
              <a:t>notice the option to upvote / downvote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8" name="Google Shape;52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675" y="1105575"/>
            <a:ext cx="5359550" cy="3256671"/>
          </a:xfrm>
          <a:prstGeom prst="rect">
            <a:avLst/>
          </a:prstGeom>
          <a:noFill/>
          <a:ln>
            <a:noFill/>
          </a:ln>
        </p:spPr>
      </p:pic>
      <p:sp>
        <p:nvSpPr>
          <p:cNvPr id="5239" name="Google Shape;5239;p50"/>
          <p:cNvSpPr/>
          <p:nvPr/>
        </p:nvSpPr>
        <p:spPr>
          <a:xfrm>
            <a:off x="4934475" y="1449050"/>
            <a:ext cx="326100" cy="29133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p51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45" name="Google Shape;5245;p51"/>
          <p:cNvSpPr txBox="1"/>
          <p:nvPr>
            <p:ph idx="3" type="subTitle"/>
          </p:nvPr>
        </p:nvSpPr>
        <p:spPr>
          <a:xfrm>
            <a:off x="754750" y="1661850"/>
            <a:ext cx="27249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notice the option to upvote / downvote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6" name="Google Shape;5246;p51"/>
          <p:cNvGrpSpPr/>
          <p:nvPr/>
        </p:nvGrpSpPr>
        <p:grpSpPr>
          <a:xfrm>
            <a:off x="3573525" y="1022225"/>
            <a:ext cx="5359553" cy="3377225"/>
            <a:chOff x="3606975" y="662300"/>
            <a:chExt cx="5359553" cy="3377225"/>
          </a:xfrm>
        </p:grpSpPr>
        <p:pic>
          <p:nvPicPr>
            <p:cNvPr id="5247" name="Google Shape;524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6975" y="662300"/>
              <a:ext cx="5359550" cy="3256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8" name="Google Shape;5248;p51"/>
            <p:cNvPicPr preferRelativeResize="0"/>
            <p:nvPr/>
          </p:nvPicPr>
          <p:blipFill rotWithShape="1">
            <a:blip r:embed="rId4">
              <a:alphaModFix/>
            </a:blip>
            <a:srcRect b="0" l="0" r="0" t="7535"/>
            <a:stretch/>
          </p:blipFill>
          <p:spPr>
            <a:xfrm>
              <a:off x="3606975" y="1022225"/>
              <a:ext cx="5359553" cy="301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9" name="Google Shape;5249;p51"/>
            <p:cNvSpPr/>
            <p:nvPr/>
          </p:nvSpPr>
          <p:spPr>
            <a:xfrm>
              <a:off x="4911475" y="1022225"/>
              <a:ext cx="3443700" cy="605400"/>
            </a:xfrm>
            <a:prstGeom prst="rect">
              <a:avLst/>
            </a:prstGeom>
            <a:noFill/>
            <a:ln cap="flat" cmpd="sng" w="28575">
              <a:solidFill>
                <a:srgbClr val="25CCB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52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55" name="Google Shape;5255;p52"/>
          <p:cNvSpPr txBox="1"/>
          <p:nvPr>
            <p:ph idx="2" type="title"/>
          </p:nvPr>
        </p:nvSpPr>
        <p:spPr>
          <a:xfrm>
            <a:off x="5412525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changes</a:t>
            </a:r>
            <a:endParaRPr/>
          </a:p>
        </p:txBody>
      </p:sp>
      <p:sp>
        <p:nvSpPr>
          <p:cNvPr id="5256" name="Google Shape;5256;p52"/>
          <p:cNvSpPr txBox="1"/>
          <p:nvPr>
            <p:ph idx="3" type="subTitle"/>
          </p:nvPr>
        </p:nvSpPr>
        <p:spPr>
          <a:xfrm>
            <a:off x="754750" y="1670200"/>
            <a:ext cx="27249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notice the option to upvote / downvote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7" name="Google Shape;5257;p52"/>
          <p:cNvGrpSpPr/>
          <p:nvPr/>
        </p:nvGrpSpPr>
        <p:grpSpPr>
          <a:xfrm>
            <a:off x="4035108" y="1823181"/>
            <a:ext cx="1073792" cy="594906"/>
            <a:chOff x="4791775" y="1877500"/>
            <a:chExt cx="66725" cy="36975"/>
          </a:xfrm>
        </p:grpSpPr>
        <p:sp>
          <p:nvSpPr>
            <p:cNvPr id="5258" name="Google Shape;5258;p52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  <p:sp>
          <p:nvSpPr>
            <p:cNvPr id="5259" name="Google Shape;5259;p52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</p:grpSp>
      <p:sp>
        <p:nvSpPr>
          <p:cNvPr id="5260" name="Google Shape;5260;p52"/>
          <p:cNvSpPr txBox="1"/>
          <p:nvPr>
            <p:ph idx="3" type="subTitle"/>
          </p:nvPr>
        </p:nvSpPr>
        <p:spPr>
          <a:xfrm>
            <a:off x="5412525" y="1670200"/>
            <a:ext cx="30912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Clarify the difference between upvoting a post and actually voting on insurance plans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53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66" name="Google Shape;5266;p53"/>
          <p:cNvSpPr txBox="1"/>
          <p:nvPr>
            <p:ph idx="3" type="subTitle"/>
          </p:nvPr>
        </p:nvSpPr>
        <p:spPr>
          <a:xfrm>
            <a:off x="754750" y="1670200"/>
            <a:ext cx="29766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realize that they can filter votes and comments to be people they trust on their own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7" name="Google Shape;5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025" y="1101138"/>
            <a:ext cx="5107850" cy="3103728"/>
          </a:xfrm>
          <a:prstGeom prst="rect">
            <a:avLst/>
          </a:prstGeom>
          <a:noFill/>
          <a:ln>
            <a:noFill/>
          </a:ln>
        </p:spPr>
      </p:pic>
      <p:sp>
        <p:nvSpPr>
          <p:cNvPr id="5268" name="Google Shape;5268;p53"/>
          <p:cNvSpPr/>
          <p:nvPr/>
        </p:nvSpPr>
        <p:spPr>
          <a:xfrm>
            <a:off x="3914125" y="2338500"/>
            <a:ext cx="1195800" cy="18663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54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74" name="Google Shape;5274;p54"/>
          <p:cNvSpPr txBox="1"/>
          <p:nvPr>
            <p:ph idx="3" type="subTitle"/>
          </p:nvPr>
        </p:nvSpPr>
        <p:spPr>
          <a:xfrm>
            <a:off x="754750" y="1670200"/>
            <a:ext cx="29766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realize that they can filter votes and comments to be people they trust on their own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5" name="Google Shape;5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25" y="1022225"/>
            <a:ext cx="4946576" cy="30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6" name="Google Shape;5276;p54"/>
          <p:cNvSpPr/>
          <p:nvPr/>
        </p:nvSpPr>
        <p:spPr>
          <a:xfrm>
            <a:off x="3914125" y="1293075"/>
            <a:ext cx="1195800" cy="27348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0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p55"/>
          <p:cNvSpPr txBox="1"/>
          <p:nvPr>
            <p:ph type="title"/>
          </p:nvPr>
        </p:nvSpPr>
        <p:spPr>
          <a:xfrm>
            <a:off x="754750" y="1022225"/>
            <a:ext cx="35190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5282" name="Google Shape;5282;p55"/>
          <p:cNvSpPr txBox="1"/>
          <p:nvPr>
            <p:ph idx="2" type="title"/>
          </p:nvPr>
        </p:nvSpPr>
        <p:spPr>
          <a:xfrm>
            <a:off x="5412525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changes</a:t>
            </a:r>
            <a:endParaRPr/>
          </a:p>
        </p:txBody>
      </p:sp>
      <p:sp>
        <p:nvSpPr>
          <p:cNvPr id="5283" name="Google Shape;5283;p55"/>
          <p:cNvSpPr txBox="1"/>
          <p:nvPr>
            <p:ph idx="3" type="subTitle"/>
          </p:nvPr>
        </p:nvSpPr>
        <p:spPr>
          <a:xfrm>
            <a:off x="754750" y="1670200"/>
            <a:ext cx="29766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did not realize that they can filter votes and comments to be people they trust on their own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4" name="Google Shape;5284;p55"/>
          <p:cNvGrpSpPr/>
          <p:nvPr/>
        </p:nvGrpSpPr>
        <p:grpSpPr>
          <a:xfrm>
            <a:off x="4035108" y="1823181"/>
            <a:ext cx="1073792" cy="594906"/>
            <a:chOff x="4791775" y="1877500"/>
            <a:chExt cx="66725" cy="36975"/>
          </a:xfrm>
        </p:grpSpPr>
        <p:sp>
          <p:nvSpPr>
            <p:cNvPr id="5285" name="Google Shape;5285;p55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  <p:sp>
          <p:nvSpPr>
            <p:cNvPr id="5286" name="Google Shape;5286;p55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3AE97"/>
                </a:solidFill>
              </a:endParaRPr>
            </a:p>
          </p:txBody>
        </p:sp>
      </p:grpSp>
      <p:sp>
        <p:nvSpPr>
          <p:cNvPr id="5287" name="Google Shape;5287;p55"/>
          <p:cNvSpPr txBox="1"/>
          <p:nvPr>
            <p:ph idx="3" type="subTitle"/>
          </p:nvPr>
        </p:nvSpPr>
        <p:spPr>
          <a:xfrm>
            <a:off x="5412525" y="1670200"/>
            <a:ext cx="30912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and differentiate the functionality of filtering votes and comments on one’s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p56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293" name="Google Shape;5293;p56"/>
          <p:cNvSpPr/>
          <p:nvPr/>
        </p:nvSpPr>
        <p:spPr>
          <a:xfrm>
            <a:off x="1215050" y="1633800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4" name="Google Shape;5294;p56"/>
          <p:cNvSpPr txBox="1"/>
          <p:nvPr>
            <p:ph type="title"/>
          </p:nvPr>
        </p:nvSpPr>
        <p:spPr>
          <a:xfrm>
            <a:off x="1349925" y="2557850"/>
            <a:ext cx="252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Any Questions?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5295" name="Google Shape;5295;p56"/>
          <p:cNvSpPr/>
          <p:nvPr/>
        </p:nvSpPr>
        <p:spPr>
          <a:xfrm>
            <a:off x="4904050" y="606075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96" name="Google Shape;5296;p56"/>
          <p:cNvCxnSpPr>
            <a:stCxn id="5293" idx="4"/>
          </p:cNvCxnSpPr>
          <p:nvPr/>
        </p:nvCxnSpPr>
        <p:spPr>
          <a:xfrm>
            <a:off x="2727500" y="4658700"/>
            <a:ext cx="0" cy="617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7" name="Google Shape;5297;p56"/>
          <p:cNvCxnSpPr>
            <a:stCxn id="5295" idx="4"/>
          </p:cNvCxnSpPr>
          <p:nvPr/>
        </p:nvCxnSpPr>
        <p:spPr>
          <a:xfrm>
            <a:off x="6416500" y="3630975"/>
            <a:ext cx="0" cy="175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GitHub - testing-library/angular-testing-library: 🦔 Simple and complete  Angular testing utilities that encourage good testing practices" id="5298" name="Google Shape;5298;p5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5777813" y="1287413"/>
            <a:ext cx="1843125" cy="18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5299" name="Google Shape;5299;p5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flipH="1">
            <a:off x="5491544" y="780719"/>
            <a:ext cx="92495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305" name="Google Shape;5305;p57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6" name="Google Shape;5306;p57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7" name="Google Shape;5307;p57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8" name="Google Shape;5308;p57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9" name="Google Shape;5309;p57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Google Shape;4922;p3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923" name="Google Shape;4923;p31"/>
          <p:cNvSpPr/>
          <p:nvPr/>
        </p:nvSpPr>
        <p:spPr>
          <a:xfrm>
            <a:off x="781625" y="2269300"/>
            <a:ext cx="2034000" cy="577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Problem and solution</a:t>
            </a: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recap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4" name="Google Shape;4924;p31"/>
          <p:cNvSpPr/>
          <p:nvPr/>
        </p:nvSpPr>
        <p:spPr>
          <a:xfrm>
            <a:off x="2930242" y="2269300"/>
            <a:ext cx="2170500" cy="5775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esign changes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5" name="Google Shape;4925;p31"/>
          <p:cNvSpPr/>
          <p:nvPr/>
        </p:nvSpPr>
        <p:spPr>
          <a:xfrm>
            <a:off x="5215358" y="2269300"/>
            <a:ext cx="1515300" cy="5775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6" name="Google Shape;4926;p31"/>
          <p:cNvSpPr/>
          <p:nvPr/>
        </p:nvSpPr>
        <p:spPr>
          <a:xfrm>
            <a:off x="6845275" y="2269300"/>
            <a:ext cx="1904700" cy="5775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Findings and next steps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58"/>
          <p:cNvSpPr txBox="1"/>
          <p:nvPr>
            <p:ph idx="1" type="body"/>
          </p:nvPr>
        </p:nvSpPr>
        <p:spPr>
          <a:xfrm>
            <a:off x="713950" y="1064575"/>
            <a:ext cx="7553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Changes: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https://www.figma.com/file/DSgazxvGULbbsE81VnX8qs/377E-Health-Insurance-Education?node-id=535%3A5567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Redesign: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https://www.figma.com/file/DSgazxvGULbbsE81VnX8qs/377E-Health-Insurance-Education?node-id=796%3A384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15" name="Google Shape;5315;p5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Links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p32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Problem and Solution Recap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33"/>
          <p:cNvSpPr txBox="1"/>
          <p:nvPr>
            <p:ph type="title"/>
          </p:nvPr>
        </p:nvSpPr>
        <p:spPr>
          <a:xfrm>
            <a:off x="698000" y="4612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Young adults need a </a:t>
            </a:r>
            <a:r>
              <a:rPr lang="en" sz="2800">
                <a:solidFill>
                  <a:schemeClr val="dk1"/>
                </a:solidFill>
              </a:rPr>
              <a:t>trustworthy</a:t>
            </a:r>
            <a:r>
              <a:rPr lang="en"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source of health insurance education</a:t>
            </a:r>
            <a:endParaRPr sz="2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937" name="Google Shape;4937;p33"/>
          <p:cNvGrpSpPr/>
          <p:nvPr/>
        </p:nvGrpSpPr>
        <p:grpSpPr>
          <a:xfrm>
            <a:off x="5772979" y="1228609"/>
            <a:ext cx="2067377" cy="2686298"/>
            <a:chOff x="3627075" y="1862925"/>
            <a:chExt cx="1236100" cy="1742200"/>
          </a:xfrm>
        </p:grpSpPr>
        <p:sp>
          <p:nvSpPr>
            <p:cNvPr id="4938" name="Google Shape;4938;p33"/>
            <p:cNvSpPr/>
            <p:nvPr/>
          </p:nvSpPr>
          <p:spPr>
            <a:xfrm>
              <a:off x="3627075" y="1947300"/>
              <a:ext cx="1236100" cy="1657825"/>
            </a:xfrm>
            <a:custGeom>
              <a:rect b="b" l="l" r="r" t="t"/>
              <a:pathLst>
                <a:path extrusionOk="0" h="66313" w="49444">
                  <a:moveTo>
                    <a:pt x="4784" y="0"/>
                  </a:moveTo>
                  <a:lnTo>
                    <a:pt x="0" y="62918"/>
                  </a:lnTo>
                  <a:lnTo>
                    <a:pt x="44661" y="66312"/>
                  </a:lnTo>
                  <a:lnTo>
                    <a:pt x="49443" y="3395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3"/>
            <p:cNvSpPr/>
            <p:nvPr/>
          </p:nvSpPr>
          <p:spPr>
            <a:xfrm>
              <a:off x="3701875" y="2050075"/>
              <a:ext cx="1084625" cy="1477125"/>
            </a:xfrm>
            <a:custGeom>
              <a:rect b="b" l="l" r="r" t="t"/>
              <a:pathLst>
                <a:path extrusionOk="0" h="59085" w="43385">
                  <a:moveTo>
                    <a:pt x="4266" y="1"/>
                  </a:moveTo>
                  <a:lnTo>
                    <a:pt x="1" y="56111"/>
                  </a:lnTo>
                  <a:lnTo>
                    <a:pt x="39120" y="59085"/>
                  </a:lnTo>
                  <a:lnTo>
                    <a:pt x="43385" y="2975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3"/>
            <p:cNvSpPr/>
            <p:nvPr/>
          </p:nvSpPr>
          <p:spPr>
            <a:xfrm>
              <a:off x="4401025" y="2183425"/>
              <a:ext cx="320475" cy="308400"/>
            </a:xfrm>
            <a:custGeom>
              <a:rect b="b" l="l" r="r" t="t"/>
              <a:pathLst>
                <a:path extrusionOk="0" h="12336" w="12819">
                  <a:moveTo>
                    <a:pt x="6402" y="1"/>
                  </a:moveTo>
                  <a:cubicBezTo>
                    <a:pt x="3208" y="1"/>
                    <a:pt x="503" y="2462"/>
                    <a:pt x="258" y="5699"/>
                  </a:cubicBezTo>
                  <a:cubicBezTo>
                    <a:pt x="1" y="9096"/>
                    <a:pt x="2543" y="12059"/>
                    <a:pt x="5941" y="12318"/>
                  </a:cubicBezTo>
                  <a:cubicBezTo>
                    <a:pt x="6099" y="12330"/>
                    <a:pt x="6257" y="12336"/>
                    <a:pt x="6414" y="12336"/>
                  </a:cubicBezTo>
                  <a:cubicBezTo>
                    <a:pt x="9609" y="12336"/>
                    <a:pt x="12313" y="9873"/>
                    <a:pt x="12560" y="6635"/>
                  </a:cubicBezTo>
                  <a:cubicBezTo>
                    <a:pt x="12818" y="3239"/>
                    <a:pt x="10273" y="277"/>
                    <a:pt x="6877" y="19"/>
                  </a:cubicBezTo>
                  <a:cubicBezTo>
                    <a:pt x="6717" y="7"/>
                    <a:pt x="6559" y="1"/>
                    <a:pt x="6402" y="1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3"/>
            <p:cNvSpPr/>
            <p:nvPr/>
          </p:nvSpPr>
          <p:spPr>
            <a:xfrm>
              <a:off x="4480650" y="2257000"/>
              <a:ext cx="161225" cy="161225"/>
            </a:xfrm>
            <a:custGeom>
              <a:rect b="b" l="l" r="r" t="t"/>
              <a:pathLst>
                <a:path extrusionOk="0" h="6449" w="6449">
                  <a:moveTo>
                    <a:pt x="2337" y="0"/>
                  </a:moveTo>
                  <a:lnTo>
                    <a:pt x="2185" y="2014"/>
                  </a:lnTo>
                  <a:lnTo>
                    <a:pt x="172" y="1861"/>
                  </a:lnTo>
                  <a:lnTo>
                    <a:pt x="0" y="4110"/>
                  </a:lnTo>
                  <a:lnTo>
                    <a:pt x="2014" y="4262"/>
                  </a:lnTo>
                  <a:lnTo>
                    <a:pt x="1861" y="6277"/>
                  </a:lnTo>
                  <a:lnTo>
                    <a:pt x="4112" y="6449"/>
                  </a:lnTo>
                  <a:lnTo>
                    <a:pt x="4264" y="4434"/>
                  </a:lnTo>
                  <a:lnTo>
                    <a:pt x="6279" y="4588"/>
                  </a:lnTo>
                  <a:lnTo>
                    <a:pt x="6449" y="2337"/>
                  </a:lnTo>
                  <a:lnTo>
                    <a:pt x="4435" y="2185"/>
                  </a:lnTo>
                  <a:lnTo>
                    <a:pt x="4588" y="172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3"/>
            <p:cNvSpPr/>
            <p:nvPr/>
          </p:nvSpPr>
          <p:spPr>
            <a:xfrm>
              <a:off x="3869600" y="2159675"/>
              <a:ext cx="285225" cy="72250"/>
            </a:xfrm>
            <a:custGeom>
              <a:rect b="b" l="l" r="r" t="t"/>
              <a:pathLst>
                <a:path extrusionOk="0" h="2890" w="11409">
                  <a:moveTo>
                    <a:pt x="156" y="0"/>
                  </a:moveTo>
                  <a:lnTo>
                    <a:pt x="1" y="2033"/>
                  </a:lnTo>
                  <a:lnTo>
                    <a:pt x="11253" y="2889"/>
                  </a:lnTo>
                  <a:lnTo>
                    <a:pt x="11408" y="85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3"/>
            <p:cNvSpPr/>
            <p:nvPr/>
          </p:nvSpPr>
          <p:spPr>
            <a:xfrm>
              <a:off x="3862925" y="2247600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5" y="1"/>
                  </a:moveTo>
                  <a:lnTo>
                    <a:pt x="0" y="2033"/>
                  </a:lnTo>
                  <a:lnTo>
                    <a:pt x="16822" y="3312"/>
                  </a:lnTo>
                  <a:lnTo>
                    <a:pt x="16975" y="127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3"/>
            <p:cNvSpPr/>
            <p:nvPr/>
          </p:nvSpPr>
          <p:spPr>
            <a:xfrm>
              <a:off x="3856250" y="2335500"/>
              <a:ext cx="424375" cy="82800"/>
            </a:xfrm>
            <a:custGeom>
              <a:rect b="b" l="l" r="r" t="t"/>
              <a:pathLst>
                <a:path extrusionOk="0" h="3312" w="16975">
                  <a:moveTo>
                    <a:pt x="155" y="0"/>
                  </a:moveTo>
                  <a:lnTo>
                    <a:pt x="1" y="2033"/>
                  </a:lnTo>
                  <a:lnTo>
                    <a:pt x="16821" y="3312"/>
                  </a:lnTo>
                  <a:lnTo>
                    <a:pt x="16975" y="127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3"/>
            <p:cNvSpPr/>
            <p:nvPr/>
          </p:nvSpPr>
          <p:spPr>
            <a:xfrm>
              <a:off x="3849575" y="2423425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4" y="0"/>
                  </a:moveTo>
                  <a:lnTo>
                    <a:pt x="0" y="2033"/>
                  </a:lnTo>
                  <a:lnTo>
                    <a:pt x="16820" y="3312"/>
                  </a:lnTo>
                  <a:lnTo>
                    <a:pt x="16976" y="127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3"/>
            <p:cNvSpPr/>
            <p:nvPr/>
          </p:nvSpPr>
          <p:spPr>
            <a:xfrm>
              <a:off x="3841375" y="2551000"/>
              <a:ext cx="833150" cy="113875"/>
            </a:xfrm>
            <a:custGeom>
              <a:rect b="b" l="l" r="r" t="t"/>
              <a:pathLst>
                <a:path extrusionOk="0" h="4555" w="33326">
                  <a:moveTo>
                    <a:pt x="152" y="1"/>
                  </a:moveTo>
                  <a:lnTo>
                    <a:pt x="0" y="2032"/>
                  </a:lnTo>
                  <a:lnTo>
                    <a:pt x="33170" y="4554"/>
                  </a:lnTo>
                  <a:lnTo>
                    <a:pt x="33325" y="25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3"/>
            <p:cNvSpPr/>
            <p:nvPr/>
          </p:nvSpPr>
          <p:spPr>
            <a:xfrm>
              <a:off x="3834650" y="2638900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3"/>
                  </a:lnTo>
                  <a:lnTo>
                    <a:pt x="33173" y="4554"/>
                  </a:lnTo>
                  <a:lnTo>
                    <a:pt x="33327" y="252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3"/>
            <p:cNvSpPr/>
            <p:nvPr/>
          </p:nvSpPr>
          <p:spPr>
            <a:xfrm>
              <a:off x="3828000" y="2726825"/>
              <a:ext cx="833150" cy="113900"/>
            </a:xfrm>
            <a:custGeom>
              <a:rect b="b" l="l" r="r" t="t"/>
              <a:pathLst>
                <a:path extrusionOk="0" h="4556" w="33326">
                  <a:moveTo>
                    <a:pt x="154" y="1"/>
                  </a:moveTo>
                  <a:lnTo>
                    <a:pt x="0" y="2032"/>
                  </a:lnTo>
                  <a:lnTo>
                    <a:pt x="33170" y="4556"/>
                  </a:lnTo>
                  <a:lnTo>
                    <a:pt x="33325" y="2521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3"/>
            <p:cNvSpPr/>
            <p:nvPr/>
          </p:nvSpPr>
          <p:spPr>
            <a:xfrm>
              <a:off x="3821300" y="2814675"/>
              <a:ext cx="833150" cy="113950"/>
            </a:xfrm>
            <a:custGeom>
              <a:rect b="b" l="l" r="r" t="t"/>
              <a:pathLst>
                <a:path extrusionOk="0" h="4558" w="33326">
                  <a:moveTo>
                    <a:pt x="154" y="1"/>
                  </a:moveTo>
                  <a:lnTo>
                    <a:pt x="0" y="2035"/>
                  </a:lnTo>
                  <a:lnTo>
                    <a:pt x="33172" y="4557"/>
                  </a:lnTo>
                  <a:lnTo>
                    <a:pt x="33326" y="2523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3"/>
            <p:cNvSpPr/>
            <p:nvPr/>
          </p:nvSpPr>
          <p:spPr>
            <a:xfrm>
              <a:off x="3814600" y="290262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5" y="0"/>
                  </a:moveTo>
                  <a:lnTo>
                    <a:pt x="1" y="2034"/>
                  </a:lnTo>
                  <a:lnTo>
                    <a:pt x="33172" y="4555"/>
                  </a:lnTo>
                  <a:lnTo>
                    <a:pt x="33327" y="252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3"/>
            <p:cNvSpPr/>
            <p:nvPr/>
          </p:nvSpPr>
          <p:spPr>
            <a:xfrm>
              <a:off x="3803225" y="305207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6" y="1"/>
                  </a:moveTo>
                  <a:lnTo>
                    <a:pt x="0" y="2034"/>
                  </a:lnTo>
                  <a:lnTo>
                    <a:pt x="33173" y="4556"/>
                  </a:lnTo>
                  <a:lnTo>
                    <a:pt x="33327" y="2522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3"/>
            <p:cNvSpPr/>
            <p:nvPr/>
          </p:nvSpPr>
          <p:spPr>
            <a:xfrm>
              <a:off x="3796525" y="3140025"/>
              <a:ext cx="833225" cy="113850"/>
            </a:xfrm>
            <a:custGeom>
              <a:rect b="b" l="l" r="r" t="t"/>
              <a:pathLst>
                <a:path extrusionOk="0" h="4554" w="33329">
                  <a:moveTo>
                    <a:pt x="156" y="0"/>
                  </a:moveTo>
                  <a:lnTo>
                    <a:pt x="1" y="2031"/>
                  </a:lnTo>
                  <a:lnTo>
                    <a:pt x="33174" y="4554"/>
                  </a:lnTo>
                  <a:lnTo>
                    <a:pt x="33329" y="25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3"/>
            <p:cNvSpPr/>
            <p:nvPr/>
          </p:nvSpPr>
          <p:spPr>
            <a:xfrm>
              <a:off x="3789875" y="3227900"/>
              <a:ext cx="833200" cy="113875"/>
            </a:xfrm>
            <a:custGeom>
              <a:rect b="b" l="l" r="r" t="t"/>
              <a:pathLst>
                <a:path extrusionOk="0" h="4555" w="33328">
                  <a:moveTo>
                    <a:pt x="155" y="1"/>
                  </a:moveTo>
                  <a:lnTo>
                    <a:pt x="1" y="2032"/>
                  </a:lnTo>
                  <a:lnTo>
                    <a:pt x="33172" y="4554"/>
                  </a:lnTo>
                  <a:lnTo>
                    <a:pt x="33327" y="252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3"/>
            <p:cNvSpPr/>
            <p:nvPr/>
          </p:nvSpPr>
          <p:spPr>
            <a:xfrm>
              <a:off x="3783200" y="3315825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2"/>
                  </a:lnTo>
                  <a:lnTo>
                    <a:pt x="33172" y="4554"/>
                  </a:lnTo>
                  <a:lnTo>
                    <a:pt x="33327" y="2522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3"/>
            <p:cNvSpPr/>
            <p:nvPr/>
          </p:nvSpPr>
          <p:spPr>
            <a:xfrm>
              <a:off x="4056100" y="1862925"/>
              <a:ext cx="487625" cy="287200"/>
            </a:xfrm>
            <a:custGeom>
              <a:rect b="b" l="l" r="r" t="t"/>
              <a:pathLst>
                <a:path extrusionOk="0" h="11488" w="19505">
                  <a:moveTo>
                    <a:pt x="10315" y="1541"/>
                  </a:moveTo>
                  <a:cubicBezTo>
                    <a:pt x="10482" y="1541"/>
                    <a:pt x="10651" y="1580"/>
                    <a:pt x="10807" y="1659"/>
                  </a:cubicBezTo>
                  <a:cubicBezTo>
                    <a:pt x="11198" y="1857"/>
                    <a:pt x="11434" y="2272"/>
                    <a:pt x="11399" y="2712"/>
                  </a:cubicBezTo>
                  <a:cubicBezTo>
                    <a:pt x="11357" y="3281"/>
                    <a:pt x="10881" y="3716"/>
                    <a:pt x="10319" y="3716"/>
                  </a:cubicBezTo>
                  <a:cubicBezTo>
                    <a:pt x="10291" y="3716"/>
                    <a:pt x="10262" y="3715"/>
                    <a:pt x="10233" y="3712"/>
                  </a:cubicBezTo>
                  <a:cubicBezTo>
                    <a:pt x="9794" y="3680"/>
                    <a:pt x="9418" y="3386"/>
                    <a:pt x="9282" y="2967"/>
                  </a:cubicBezTo>
                  <a:cubicBezTo>
                    <a:pt x="9145" y="2549"/>
                    <a:pt x="9274" y="2091"/>
                    <a:pt x="9608" y="1804"/>
                  </a:cubicBezTo>
                  <a:cubicBezTo>
                    <a:pt x="9808" y="1631"/>
                    <a:pt x="10060" y="1541"/>
                    <a:pt x="10315" y="1541"/>
                  </a:cubicBezTo>
                  <a:close/>
                  <a:moveTo>
                    <a:pt x="6757" y="0"/>
                  </a:moveTo>
                  <a:lnTo>
                    <a:pt x="6516" y="3165"/>
                  </a:lnTo>
                  <a:lnTo>
                    <a:pt x="5770" y="3108"/>
                  </a:lnTo>
                  <a:cubicBezTo>
                    <a:pt x="5714" y="3104"/>
                    <a:pt x="5658" y="3101"/>
                    <a:pt x="5603" y="3101"/>
                  </a:cubicBezTo>
                  <a:cubicBezTo>
                    <a:pt x="4922" y="3101"/>
                    <a:pt x="4275" y="3417"/>
                    <a:pt x="3855" y="3962"/>
                  </a:cubicBezTo>
                  <a:cubicBezTo>
                    <a:pt x="3401" y="4551"/>
                    <a:pt x="3276" y="5330"/>
                    <a:pt x="3521" y="6032"/>
                  </a:cubicBezTo>
                  <a:lnTo>
                    <a:pt x="2459" y="5952"/>
                  </a:lnTo>
                  <a:cubicBezTo>
                    <a:pt x="2402" y="5948"/>
                    <a:pt x="2345" y="5946"/>
                    <a:pt x="2288" y="5946"/>
                  </a:cubicBezTo>
                  <a:cubicBezTo>
                    <a:pt x="1146" y="5946"/>
                    <a:pt x="181" y="6826"/>
                    <a:pt x="94" y="7982"/>
                  </a:cubicBezTo>
                  <a:cubicBezTo>
                    <a:pt x="1" y="9196"/>
                    <a:pt x="910" y="10254"/>
                    <a:pt x="2124" y="10348"/>
                  </a:cubicBezTo>
                  <a:lnTo>
                    <a:pt x="17069" y="11483"/>
                  </a:lnTo>
                  <a:cubicBezTo>
                    <a:pt x="17119" y="11486"/>
                    <a:pt x="17168" y="11488"/>
                    <a:pt x="17217" y="11488"/>
                  </a:cubicBezTo>
                  <a:cubicBezTo>
                    <a:pt x="18360" y="11488"/>
                    <a:pt x="19326" y="10607"/>
                    <a:pt x="19414" y="9450"/>
                  </a:cubicBezTo>
                  <a:cubicBezTo>
                    <a:pt x="19504" y="8244"/>
                    <a:pt x="18607" y="7190"/>
                    <a:pt x="17402" y="7088"/>
                  </a:cubicBezTo>
                  <a:lnTo>
                    <a:pt x="17403" y="7088"/>
                  </a:lnTo>
                  <a:lnTo>
                    <a:pt x="16340" y="7008"/>
                  </a:lnTo>
                  <a:cubicBezTo>
                    <a:pt x="16688" y="6350"/>
                    <a:pt x="16682" y="5562"/>
                    <a:pt x="16323" y="4911"/>
                  </a:cubicBezTo>
                  <a:cubicBezTo>
                    <a:pt x="15963" y="4259"/>
                    <a:pt x="15301" y="3834"/>
                    <a:pt x="14560" y="3778"/>
                  </a:cubicBezTo>
                  <a:lnTo>
                    <a:pt x="13990" y="3733"/>
                  </a:lnTo>
                  <a:lnTo>
                    <a:pt x="14229" y="568"/>
                  </a:lnTo>
                  <a:lnTo>
                    <a:pt x="6757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p34"/>
          <p:cNvSpPr txBox="1"/>
          <p:nvPr>
            <p:ph type="title"/>
          </p:nvPr>
        </p:nvSpPr>
        <p:spPr>
          <a:xfrm>
            <a:off x="4082225" y="4292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 </a:t>
            </a:r>
            <a:r>
              <a:rPr lang="en" sz="2800">
                <a:solidFill>
                  <a:srgbClr val="000000"/>
                </a:solidFill>
              </a:rPr>
              <a:t>health insurance forum</a:t>
            </a:r>
            <a:r>
              <a:rPr lang="en" sz="2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with hassle-free</a:t>
            </a:r>
            <a:r>
              <a:rPr lang="en" sz="2800">
                <a:solidFill>
                  <a:srgbClr val="000000"/>
                </a:solidFill>
              </a:rPr>
              <a:t> </a:t>
            </a:r>
            <a:r>
              <a:rPr lang="en" sz="2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insurance detail </a:t>
            </a:r>
            <a:r>
              <a:rPr lang="en" sz="2800">
                <a:solidFill>
                  <a:srgbClr val="000000"/>
                </a:solidFill>
              </a:rPr>
              <a:t>extraction</a:t>
            </a:r>
            <a:r>
              <a:rPr lang="en" sz="2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and optimal </a:t>
            </a:r>
            <a:r>
              <a:rPr lang="en" sz="2800">
                <a:solidFill>
                  <a:srgbClr val="000000"/>
                </a:solidFill>
              </a:rPr>
              <a:t>organization</a:t>
            </a:r>
            <a:r>
              <a:rPr lang="en" sz="2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of feedback from peers</a:t>
            </a:r>
            <a:endParaRPr sz="2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961" name="Google Shape;4961;p34"/>
          <p:cNvGrpSpPr/>
          <p:nvPr/>
        </p:nvGrpSpPr>
        <p:grpSpPr>
          <a:xfrm>
            <a:off x="373485" y="1453242"/>
            <a:ext cx="3452878" cy="2160266"/>
            <a:chOff x="238125" y="622650"/>
            <a:chExt cx="7142900" cy="4468900"/>
          </a:xfrm>
        </p:grpSpPr>
        <p:sp>
          <p:nvSpPr>
            <p:cNvPr id="4962" name="Google Shape;4962;p34"/>
            <p:cNvSpPr/>
            <p:nvPr/>
          </p:nvSpPr>
          <p:spPr>
            <a:xfrm>
              <a:off x="1586900" y="4043525"/>
              <a:ext cx="4445350" cy="589325"/>
            </a:xfrm>
            <a:custGeom>
              <a:rect b="b" l="l" r="r" t="t"/>
              <a:pathLst>
                <a:path extrusionOk="0" h="23573" w="177814">
                  <a:moveTo>
                    <a:pt x="1" y="0"/>
                  </a:moveTo>
                  <a:lnTo>
                    <a:pt x="1" y="10440"/>
                  </a:lnTo>
                  <a:cubicBezTo>
                    <a:pt x="1" y="17662"/>
                    <a:pt x="5911" y="23573"/>
                    <a:pt x="13135" y="23573"/>
                  </a:cubicBezTo>
                  <a:lnTo>
                    <a:pt x="164679" y="23573"/>
                  </a:lnTo>
                  <a:cubicBezTo>
                    <a:pt x="171903" y="23573"/>
                    <a:pt x="177813" y="17662"/>
                    <a:pt x="177813" y="10440"/>
                  </a:cubicBezTo>
                  <a:lnTo>
                    <a:pt x="1778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4"/>
            <p:cNvSpPr/>
            <p:nvPr/>
          </p:nvSpPr>
          <p:spPr>
            <a:xfrm>
              <a:off x="1586900" y="1618825"/>
              <a:ext cx="4445350" cy="2424725"/>
            </a:xfrm>
            <a:custGeom>
              <a:rect b="b" l="l" r="r" t="t"/>
              <a:pathLst>
                <a:path extrusionOk="0" h="96989" w="177814">
                  <a:moveTo>
                    <a:pt x="13135" y="0"/>
                  </a:moveTo>
                  <a:cubicBezTo>
                    <a:pt x="5911" y="0"/>
                    <a:pt x="1" y="5911"/>
                    <a:pt x="1" y="13135"/>
                  </a:cubicBezTo>
                  <a:lnTo>
                    <a:pt x="1" y="96988"/>
                  </a:lnTo>
                  <a:lnTo>
                    <a:pt x="177813" y="96988"/>
                  </a:lnTo>
                  <a:lnTo>
                    <a:pt x="177813" y="13135"/>
                  </a:lnTo>
                  <a:cubicBezTo>
                    <a:pt x="177813" y="5911"/>
                    <a:pt x="171903" y="0"/>
                    <a:pt x="164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4"/>
            <p:cNvSpPr/>
            <p:nvPr/>
          </p:nvSpPr>
          <p:spPr>
            <a:xfrm>
              <a:off x="3293225" y="4632825"/>
              <a:ext cx="1032675" cy="371450"/>
            </a:xfrm>
            <a:custGeom>
              <a:rect b="b" l="l" r="r" t="t"/>
              <a:pathLst>
                <a:path extrusionOk="0" h="14858" w="41307">
                  <a:moveTo>
                    <a:pt x="0" y="1"/>
                  </a:moveTo>
                  <a:lnTo>
                    <a:pt x="0" y="14857"/>
                  </a:lnTo>
                  <a:lnTo>
                    <a:pt x="41306" y="14857"/>
                  </a:lnTo>
                  <a:lnTo>
                    <a:pt x="41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4"/>
            <p:cNvSpPr/>
            <p:nvPr/>
          </p:nvSpPr>
          <p:spPr>
            <a:xfrm>
              <a:off x="3098900" y="5004250"/>
              <a:ext cx="1421325" cy="87300"/>
            </a:xfrm>
            <a:custGeom>
              <a:rect b="b" l="l" r="r" t="t"/>
              <a:pathLst>
                <a:path extrusionOk="0" h="3492" w="56853">
                  <a:moveTo>
                    <a:pt x="55108" y="0"/>
                  </a:moveTo>
                  <a:cubicBezTo>
                    <a:pt x="55107" y="0"/>
                    <a:pt x="55106" y="0"/>
                    <a:pt x="55105" y="0"/>
                  </a:cubicBezTo>
                  <a:lnTo>
                    <a:pt x="1747" y="0"/>
                  </a:lnTo>
                  <a:cubicBezTo>
                    <a:pt x="1746" y="0"/>
                    <a:pt x="1745" y="0"/>
                    <a:pt x="1745" y="0"/>
                  </a:cubicBezTo>
                  <a:cubicBezTo>
                    <a:pt x="782" y="0"/>
                    <a:pt x="0" y="781"/>
                    <a:pt x="2" y="1744"/>
                  </a:cubicBezTo>
                  <a:cubicBezTo>
                    <a:pt x="0" y="2708"/>
                    <a:pt x="782" y="3491"/>
                    <a:pt x="1747" y="3491"/>
                  </a:cubicBezTo>
                  <a:lnTo>
                    <a:pt x="55105" y="3491"/>
                  </a:lnTo>
                  <a:cubicBezTo>
                    <a:pt x="56071" y="3491"/>
                    <a:pt x="56852" y="2710"/>
                    <a:pt x="56852" y="1744"/>
                  </a:cubicBezTo>
                  <a:cubicBezTo>
                    <a:pt x="56852" y="780"/>
                    <a:pt x="56071" y="0"/>
                    <a:pt x="55108" y="0"/>
                  </a:cubicBezTo>
                  <a:close/>
                </a:path>
              </a:pathLst>
            </a:custGeom>
            <a:solidFill>
              <a:srgbClr val="55666E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4"/>
            <p:cNvSpPr/>
            <p:nvPr/>
          </p:nvSpPr>
          <p:spPr>
            <a:xfrm>
              <a:off x="1806450" y="1833275"/>
              <a:ext cx="4006225" cy="2017175"/>
            </a:xfrm>
            <a:custGeom>
              <a:rect b="b" l="l" r="r" t="t"/>
              <a:pathLst>
                <a:path extrusionOk="0" h="80687" w="160249">
                  <a:moveTo>
                    <a:pt x="0" y="1"/>
                  </a:moveTo>
                  <a:lnTo>
                    <a:pt x="0" y="80686"/>
                  </a:lnTo>
                  <a:lnTo>
                    <a:pt x="160248" y="80686"/>
                  </a:lnTo>
                  <a:lnTo>
                    <a:pt x="160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4"/>
            <p:cNvSpPr/>
            <p:nvPr/>
          </p:nvSpPr>
          <p:spPr>
            <a:xfrm>
              <a:off x="238125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3" y="0"/>
                  </a:moveTo>
                  <a:cubicBezTo>
                    <a:pt x="23574" y="0"/>
                    <a:pt x="15413" y="3380"/>
                    <a:pt x="9397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7" y="54769"/>
                  </a:cubicBezTo>
                  <a:cubicBezTo>
                    <a:pt x="15413" y="60785"/>
                    <a:pt x="23574" y="64165"/>
                    <a:pt x="32083" y="64165"/>
                  </a:cubicBezTo>
                  <a:cubicBezTo>
                    <a:pt x="40592" y="64165"/>
                    <a:pt x="48752" y="60785"/>
                    <a:pt x="54769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9" y="9398"/>
                  </a:cubicBezTo>
                  <a:cubicBezTo>
                    <a:pt x="48752" y="3380"/>
                    <a:pt x="40592" y="0"/>
                    <a:pt x="32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4"/>
            <p:cNvSpPr/>
            <p:nvPr/>
          </p:nvSpPr>
          <p:spPr>
            <a:xfrm>
              <a:off x="5776900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2" y="0"/>
                  </a:moveTo>
                  <a:cubicBezTo>
                    <a:pt x="23573" y="0"/>
                    <a:pt x="15413" y="3380"/>
                    <a:pt x="9396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6" y="54769"/>
                  </a:cubicBezTo>
                  <a:cubicBezTo>
                    <a:pt x="15413" y="60785"/>
                    <a:pt x="23573" y="64165"/>
                    <a:pt x="32082" y="64165"/>
                  </a:cubicBezTo>
                  <a:cubicBezTo>
                    <a:pt x="40591" y="64165"/>
                    <a:pt x="48752" y="60785"/>
                    <a:pt x="54768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8" y="9398"/>
                  </a:cubicBezTo>
                  <a:cubicBezTo>
                    <a:pt x="48752" y="3380"/>
                    <a:pt x="40591" y="0"/>
                    <a:pt x="32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4"/>
            <p:cNvSpPr/>
            <p:nvPr/>
          </p:nvSpPr>
          <p:spPr>
            <a:xfrm>
              <a:off x="3735325" y="1912875"/>
              <a:ext cx="623175" cy="574850"/>
            </a:xfrm>
            <a:custGeom>
              <a:rect b="b" l="l" r="r" t="t"/>
              <a:pathLst>
                <a:path extrusionOk="0" h="22994" w="24927">
                  <a:moveTo>
                    <a:pt x="20932" y="0"/>
                  </a:moveTo>
                  <a:lnTo>
                    <a:pt x="1" y="4497"/>
                  </a:lnTo>
                  <a:lnTo>
                    <a:pt x="1" y="22994"/>
                  </a:lnTo>
                  <a:cubicBezTo>
                    <a:pt x="17345" y="22994"/>
                    <a:pt x="18271" y="14412"/>
                    <a:pt x="18271" y="14411"/>
                  </a:cubicBezTo>
                  <a:lnTo>
                    <a:pt x="18271" y="14411"/>
                  </a:lnTo>
                  <a:cubicBezTo>
                    <a:pt x="18721" y="17237"/>
                    <a:pt x="17261" y="19583"/>
                    <a:pt x="17261" y="19583"/>
                  </a:cubicBezTo>
                  <a:cubicBezTo>
                    <a:pt x="24926" y="14580"/>
                    <a:pt x="20932" y="0"/>
                    <a:pt x="20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4"/>
            <p:cNvSpPr/>
            <p:nvPr/>
          </p:nvSpPr>
          <p:spPr>
            <a:xfrm>
              <a:off x="3127775" y="1912875"/>
              <a:ext cx="623200" cy="574850"/>
            </a:xfrm>
            <a:custGeom>
              <a:rect b="b" l="l" r="r" t="t"/>
              <a:pathLst>
                <a:path extrusionOk="0" h="22994" w="24928">
                  <a:moveTo>
                    <a:pt x="3995" y="0"/>
                  </a:moveTo>
                  <a:lnTo>
                    <a:pt x="3995" y="0"/>
                  </a:lnTo>
                  <a:cubicBezTo>
                    <a:pt x="3995" y="0"/>
                    <a:pt x="0" y="14580"/>
                    <a:pt x="7665" y="19583"/>
                  </a:cubicBezTo>
                  <a:cubicBezTo>
                    <a:pt x="7665" y="19583"/>
                    <a:pt x="6205" y="17237"/>
                    <a:pt x="6657" y="14411"/>
                  </a:cubicBezTo>
                  <a:lnTo>
                    <a:pt x="6657" y="14411"/>
                  </a:lnTo>
                  <a:cubicBezTo>
                    <a:pt x="6657" y="14412"/>
                    <a:pt x="7583" y="22994"/>
                    <a:pt x="24927" y="22994"/>
                  </a:cubicBezTo>
                  <a:lnTo>
                    <a:pt x="24927" y="4497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4"/>
            <p:cNvSpPr/>
            <p:nvPr/>
          </p:nvSpPr>
          <p:spPr>
            <a:xfrm>
              <a:off x="3425700" y="2349050"/>
              <a:ext cx="678475" cy="699000"/>
            </a:xfrm>
            <a:custGeom>
              <a:rect b="b" l="l" r="r" t="t"/>
              <a:pathLst>
                <a:path extrusionOk="0" h="27960" w="27139">
                  <a:moveTo>
                    <a:pt x="7744" y="1"/>
                  </a:moveTo>
                  <a:cubicBezTo>
                    <a:pt x="7744" y="1"/>
                    <a:pt x="7048" y="8473"/>
                    <a:pt x="828" y="10024"/>
                  </a:cubicBezTo>
                  <a:cubicBezTo>
                    <a:pt x="0" y="16869"/>
                    <a:pt x="2717" y="23748"/>
                    <a:pt x="6715" y="27261"/>
                  </a:cubicBezTo>
                  <a:cubicBezTo>
                    <a:pt x="7265" y="27746"/>
                    <a:pt x="8066" y="27960"/>
                    <a:pt x="9018" y="27960"/>
                  </a:cubicBezTo>
                  <a:cubicBezTo>
                    <a:pt x="13115" y="27960"/>
                    <a:pt x="20014" y="24000"/>
                    <a:pt x="21838" y="20624"/>
                  </a:cubicBezTo>
                  <a:cubicBezTo>
                    <a:pt x="24275" y="16109"/>
                    <a:pt x="27138" y="16075"/>
                    <a:pt x="26499" y="9488"/>
                  </a:cubicBezTo>
                  <a:cubicBezTo>
                    <a:pt x="26499" y="9488"/>
                    <a:pt x="18070" y="8167"/>
                    <a:pt x="18108" y="363"/>
                  </a:cubicBezTo>
                  <a:lnTo>
                    <a:pt x="18108" y="363"/>
                  </a:lnTo>
                  <a:cubicBezTo>
                    <a:pt x="18108" y="363"/>
                    <a:pt x="15298" y="1813"/>
                    <a:pt x="12904" y="1903"/>
                  </a:cubicBezTo>
                  <a:cubicBezTo>
                    <a:pt x="12851" y="1905"/>
                    <a:pt x="12798" y="1906"/>
                    <a:pt x="12744" y="1906"/>
                  </a:cubicBezTo>
                  <a:cubicBezTo>
                    <a:pt x="10389" y="1906"/>
                    <a:pt x="7744" y="1"/>
                    <a:pt x="7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4"/>
            <p:cNvSpPr/>
            <p:nvPr/>
          </p:nvSpPr>
          <p:spPr>
            <a:xfrm>
              <a:off x="3242600" y="1178200"/>
              <a:ext cx="1007950" cy="1234700"/>
            </a:xfrm>
            <a:custGeom>
              <a:rect b="b" l="l" r="r" t="t"/>
              <a:pathLst>
                <a:path extrusionOk="0" h="49388" w="40318">
                  <a:moveTo>
                    <a:pt x="21054" y="1"/>
                  </a:moveTo>
                  <a:cubicBezTo>
                    <a:pt x="20486" y="1"/>
                    <a:pt x="20159" y="33"/>
                    <a:pt x="20158" y="33"/>
                  </a:cubicBezTo>
                  <a:cubicBezTo>
                    <a:pt x="20157" y="33"/>
                    <a:pt x="19832" y="1"/>
                    <a:pt x="19265" y="1"/>
                  </a:cubicBezTo>
                  <a:cubicBezTo>
                    <a:pt x="15359" y="1"/>
                    <a:pt x="0" y="1506"/>
                    <a:pt x="770" y="25270"/>
                  </a:cubicBezTo>
                  <a:cubicBezTo>
                    <a:pt x="770" y="25270"/>
                    <a:pt x="742" y="36630"/>
                    <a:pt x="3793" y="40880"/>
                  </a:cubicBezTo>
                  <a:cubicBezTo>
                    <a:pt x="7803" y="46466"/>
                    <a:pt x="15149" y="49387"/>
                    <a:pt x="20158" y="49387"/>
                  </a:cubicBezTo>
                  <a:cubicBezTo>
                    <a:pt x="25166" y="49387"/>
                    <a:pt x="32579" y="46835"/>
                    <a:pt x="36523" y="40880"/>
                  </a:cubicBezTo>
                  <a:cubicBezTo>
                    <a:pt x="39637" y="36180"/>
                    <a:pt x="39548" y="25270"/>
                    <a:pt x="39548" y="25270"/>
                  </a:cubicBezTo>
                  <a:cubicBezTo>
                    <a:pt x="40317" y="1511"/>
                    <a:pt x="24965" y="1"/>
                    <a:pt x="2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4"/>
            <p:cNvSpPr/>
            <p:nvPr/>
          </p:nvSpPr>
          <p:spPr>
            <a:xfrm>
              <a:off x="4202950" y="1834725"/>
              <a:ext cx="112750" cy="216125"/>
            </a:xfrm>
            <a:custGeom>
              <a:rect b="b" l="l" r="r" t="t"/>
              <a:pathLst>
                <a:path extrusionOk="0" h="8645" w="4510">
                  <a:moveTo>
                    <a:pt x="2204" y="1"/>
                  </a:moveTo>
                  <a:cubicBezTo>
                    <a:pt x="1309" y="1"/>
                    <a:pt x="640" y="1312"/>
                    <a:pt x="640" y="1312"/>
                  </a:cubicBezTo>
                  <a:cubicBezTo>
                    <a:pt x="619" y="2855"/>
                    <a:pt x="0" y="8644"/>
                    <a:pt x="0" y="8644"/>
                  </a:cubicBezTo>
                  <a:cubicBezTo>
                    <a:pt x="4249" y="8637"/>
                    <a:pt x="4510" y="2147"/>
                    <a:pt x="3174" y="554"/>
                  </a:cubicBezTo>
                  <a:cubicBezTo>
                    <a:pt x="2837" y="151"/>
                    <a:pt x="2507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4"/>
            <p:cNvSpPr/>
            <p:nvPr/>
          </p:nvSpPr>
          <p:spPr>
            <a:xfrm>
              <a:off x="3169875" y="1834725"/>
              <a:ext cx="116925" cy="216125"/>
            </a:xfrm>
            <a:custGeom>
              <a:rect b="b" l="l" r="r" t="t"/>
              <a:pathLst>
                <a:path extrusionOk="0" h="8645" w="4677">
                  <a:moveTo>
                    <a:pt x="2307" y="1"/>
                  </a:moveTo>
                  <a:cubicBezTo>
                    <a:pt x="2004" y="1"/>
                    <a:pt x="1674" y="151"/>
                    <a:pt x="1336" y="554"/>
                  </a:cubicBezTo>
                  <a:cubicBezTo>
                    <a:pt x="1" y="2147"/>
                    <a:pt x="427" y="8637"/>
                    <a:pt x="4677" y="8644"/>
                  </a:cubicBezTo>
                  <a:cubicBezTo>
                    <a:pt x="4677" y="8644"/>
                    <a:pt x="3892" y="2855"/>
                    <a:pt x="3873" y="1312"/>
                  </a:cubicBezTo>
                  <a:cubicBezTo>
                    <a:pt x="3873" y="1312"/>
                    <a:pt x="3203" y="1"/>
                    <a:pt x="2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4"/>
            <p:cNvSpPr/>
            <p:nvPr/>
          </p:nvSpPr>
          <p:spPr>
            <a:xfrm>
              <a:off x="3054950" y="2515500"/>
              <a:ext cx="1393800" cy="1338125"/>
            </a:xfrm>
            <a:custGeom>
              <a:rect b="b" l="l" r="r" t="t"/>
              <a:pathLst>
                <a:path extrusionOk="0" h="53525" w="55752">
                  <a:moveTo>
                    <a:pt x="20267" y="1"/>
                  </a:moveTo>
                  <a:cubicBezTo>
                    <a:pt x="20267" y="1"/>
                    <a:pt x="2904" y="5646"/>
                    <a:pt x="1453" y="7322"/>
                  </a:cubicBezTo>
                  <a:cubicBezTo>
                    <a:pt x="1" y="8997"/>
                    <a:pt x="10596" y="23520"/>
                    <a:pt x="10596" y="23520"/>
                  </a:cubicBezTo>
                  <a:lnTo>
                    <a:pt x="12347" y="53524"/>
                  </a:lnTo>
                  <a:lnTo>
                    <a:pt x="43892" y="53524"/>
                  </a:lnTo>
                  <a:lnTo>
                    <a:pt x="45155" y="23520"/>
                  </a:lnTo>
                  <a:cubicBezTo>
                    <a:pt x="45155" y="23520"/>
                    <a:pt x="55751" y="8998"/>
                    <a:pt x="54299" y="7322"/>
                  </a:cubicBezTo>
                  <a:cubicBezTo>
                    <a:pt x="52846" y="5646"/>
                    <a:pt x="35483" y="1"/>
                    <a:pt x="35483" y="1"/>
                  </a:cubicBezTo>
                  <a:lnTo>
                    <a:pt x="27876" y="5531"/>
                  </a:lnTo>
                  <a:lnTo>
                    <a:pt x="20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4"/>
            <p:cNvSpPr/>
            <p:nvPr/>
          </p:nvSpPr>
          <p:spPr>
            <a:xfrm>
              <a:off x="3426325" y="2515500"/>
              <a:ext cx="325525" cy="298150"/>
            </a:xfrm>
            <a:custGeom>
              <a:rect b="b" l="l" r="r" t="t"/>
              <a:pathLst>
                <a:path extrusionOk="0" h="11926" w="13021">
                  <a:moveTo>
                    <a:pt x="5411" y="1"/>
                  </a:moveTo>
                  <a:lnTo>
                    <a:pt x="1" y="1820"/>
                  </a:lnTo>
                  <a:lnTo>
                    <a:pt x="8042" y="11925"/>
                  </a:lnTo>
                  <a:lnTo>
                    <a:pt x="13021" y="553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4"/>
            <p:cNvSpPr/>
            <p:nvPr/>
          </p:nvSpPr>
          <p:spPr>
            <a:xfrm>
              <a:off x="3751825" y="2515500"/>
              <a:ext cx="327250" cy="298150"/>
            </a:xfrm>
            <a:custGeom>
              <a:rect b="b" l="l" r="r" t="t"/>
              <a:pathLst>
                <a:path extrusionOk="0" h="11926" w="13090">
                  <a:moveTo>
                    <a:pt x="7608" y="1"/>
                  </a:moveTo>
                  <a:lnTo>
                    <a:pt x="1" y="5531"/>
                  </a:lnTo>
                  <a:lnTo>
                    <a:pt x="5047" y="11925"/>
                  </a:lnTo>
                  <a:lnTo>
                    <a:pt x="13089" y="1820"/>
                  </a:lnTo>
                  <a:lnTo>
                    <a:pt x="7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4"/>
            <p:cNvSpPr/>
            <p:nvPr/>
          </p:nvSpPr>
          <p:spPr>
            <a:xfrm>
              <a:off x="3709600" y="282215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5"/>
                  </a:cubicBezTo>
                  <a:cubicBezTo>
                    <a:pt x="1" y="1552"/>
                    <a:pt x="134" y="2225"/>
                    <a:pt x="582" y="2673"/>
                  </a:cubicBezTo>
                  <a:cubicBezTo>
                    <a:pt x="881" y="2972"/>
                    <a:pt x="1281" y="3131"/>
                    <a:pt x="1688" y="3131"/>
                  </a:cubicBezTo>
                  <a:cubicBezTo>
                    <a:pt x="1890" y="3131"/>
                    <a:pt x="2094" y="3092"/>
                    <a:pt x="2288" y="3012"/>
                  </a:cubicBezTo>
                  <a:cubicBezTo>
                    <a:pt x="2873" y="2770"/>
                    <a:pt x="3255" y="2199"/>
                    <a:pt x="3255" y="1565"/>
                  </a:cubicBezTo>
                  <a:cubicBezTo>
                    <a:pt x="3255" y="700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4"/>
            <p:cNvSpPr/>
            <p:nvPr/>
          </p:nvSpPr>
          <p:spPr>
            <a:xfrm>
              <a:off x="3709600" y="3094450"/>
              <a:ext cx="81375" cy="78325"/>
            </a:xfrm>
            <a:custGeom>
              <a:rect b="b" l="l" r="r" t="t"/>
              <a:pathLst>
                <a:path extrusionOk="0" h="3133" w="3255">
                  <a:moveTo>
                    <a:pt x="1690" y="1"/>
                  </a:moveTo>
                  <a:cubicBezTo>
                    <a:pt x="1056" y="1"/>
                    <a:pt x="485" y="383"/>
                    <a:pt x="242" y="968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2" y="2973"/>
                    <a:pt x="1282" y="3132"/>
                    <a:pt x="1690" y="3132"/>
                  </a:cubicBezTo>
                  <a:cubicBezTo>
                    <a:pt x="1892" y="3132"/>
                    <a:pt x="2095" y="3094"/>
                    <a:pt x="2288" y="3014"/>
                  </a:cubicBezTo>
                  <a:cubicBezTo>
                    <a:pt x="2873" y="2771"/>
                    <a:pt x="3255" y="2199"/>
                    <a:pt x="3255" y="1566"/>
                  </a:cubicBezTo>
                  <a:cubicBezTo>
                    <a:pt x="3255" y="701"/>
                    <a:pt x="2553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4"/>
            <p:cNvSpPr/>
            <p:nvPr/>
          </p:nvSpPr>
          <p:spPr>
            <a:xfrm>
              <a:off x="3709600" y="3366775"/>
              <a:ext cx="81425" cy="78325"/>
            </a:xfrm>
            <a:custGeom>
              <a:rect b="b" l="l" r="r" t="t"/>
              <a:pathLst>
                <a:path extrusionOk="0" h="3133" w="3257">
                  <a:moveTo>
                    <a:pt x="1690" y="1"/>
                  </a:moveTo>
                  <a:cubicBezTo>
                    <a:pt x="1056" y="1"/>
                    <a:pt x="485" y="383"/>
                    <a:pt x="242" y="967"/>
                  </a:cubicBezTo>
                  <a:cubicBezTo>
                    <a:pt x="1" y="1552"/>
                    <a:pt x="134" y="2226"/>
                    <a:pt x="581" y="2673"/>
                  </a:cubicBezTo>
                  <a:cubicBezTo>
                    <a:pt x="881" y="2973"/>
                    <a:pt x="1282" y="3133"/>
                    <a:pt x="1690" y="3133"/>
                  </a:cubicBezTo>
                  <a:cubicBezTo>
                    <a:pt x="1892" y="3133"/>
                    <a:pt x="2095" y="3094"/>
                    <a:pt x="2288" y="3014"/>
                  </a:cubicBezTo>
                  <a:cubicBezTo>
                    <a:pt x="2873" y="2771"/>
                    <a:pt x="3255" y="2201"/>
                    <a:pt x="3255" y="1567"/>
                  </a:cubicBezTo>
                  <a:cubicBezTo>
                    <a:pt x="3256" y="702"/>
                    <a:pt x="2555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4"/>
            <p:cNvSpPr/>
            <p:nvPr/>
          </p:nvSpPr>
          <p:spPr>
            <a:xfrm>
              <a:off x="3709600" y="363910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7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1" y="2973"/>
                    <a:pt x="1281" y="3132"/>
                    <a:pt x="1688" y="3132"/>
                  </a:cubicBezTo>
                  <a:cubicBezTo>
                    <a:pt x="1890" y="3132"/>
                    <a:pt x="2094" y="3092"/>
                    <a:pt x="2288" y="3012"/>
                  </a:cubicBezTo>
                  <a:cubicBezTo>
                    <a:pt x="2874" y="2770"/>
                    <a:pt x="3255" y="2199"/>
                    <a:pt x="3255" y="1565"/>
                  </a:cubicBezTo>
                  <a:cubicBezTo>
                    <a:pt x="3255" y="701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4"/>
            <p:cNvSpPr/>
            <p:nvPr/>
          </p:nvSpPr>
          <p:spPr>
            <a:xfrm>
              <a:off x="287080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5768" y="1"/>
                  </a:moveTo>
                  <a:cubicBezTo>
                    <a:pt x="19023" y="608"/>
                    <a:pt x="7183" y="6706"/>
                    <a:pt x="7183" y="6706"/>
                  </a:cubicBezTo>
                  <a:cubicBezTo>
                    <a:pt x="4352" y="11305"/>
                    <a:pt x="1763" y="33570"/>
                    <a:pt x="1" y="52781"/>
                  </a:cubicBezTo>
                  <a:lnTo>
                    <a:pt x="11523" y="52781"/>
                  </a:lnTo>
                  <a:cubicBezTo>
                    <a:pt x="13840" y="36829"/>
                    <a:pt x="16639" y="25676"/>
                    <a:pt x="16640" y="25674"/>
                  </a:cubicBezTo>
                  <a:lnTo>
                    <a:pt x="16640" y="25674"/>
                  </a:lnTo>
                  <a:cubicBezTo>
                    <a:pt x="15421" y="33348"/>
                    <a:pt x="14290" y="43093"/>
                    <a:pt x="13314" y="52781"/>
                  </a:cubicBezTo>
                  <a:lnTo>
                    <a:pt x="28100" y="52781"/>
                  </a:lnTo>
                  <a:lnTo>
                    <a:pt x="25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4"/>
            <p:cNvSpPr/>
            <p:nvPr/>
          </p:nvSpPr>
          <p:spPr>
            <a:xfrm>
              <a:off x="3325275" y="2530900"/>
              <a:ext cx="226675" cy="835900"/>
            </a:xfrm>
            <a:custGeom>
              <a:rect b="b" l="l" r="r" t="t"/>
              <a:pathLst>
                <a:path extrusionOk="0" h="33436" w="9067">
                  <a:moveTo>
                    <a:pt x="7589" y="1"/>
                  </a:moveTo>
                  <a:lnTo>
                    <a:pt x="593" y="4688"/>
                  </a:lnTo>
                  <a:lnTo>
                    <a:pt x="4697" y="8958"/>
                  </a:lnTo>
                  <a:lnTo>
                    <a:pt x="1" y="12439"/>
                  </a:lnTo>
                  <a:lnTo>
                    <a:pt x="9066" y="33436"/>
                  </a:lnTo>
                  <a:lnTo>
                    <a:pt x="7589" y="1"/>
                  </a:lnTo>
                  <a:close/>
                  <a:moveTo>
                    <a:pt x="9066" y="33436"/>
                  </a:moveTo>
                  <a:lnTo>
                    <a:pt x="9066" y="33436"/>
                  </a:lnTo>
                  <a:lnTo>
                    <a:pt x="9066" y="334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4"/>
            <p:cNvSpPr/>
            <p:nvPr/>
          </p:nvSpPr>
          <p:spPr>
            <a:xfrm>
              <a:off x="392215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332" y="1"/>
                  </a:moveTo>
                  <a:lnTo>
                    <a:pt x="0" y="52781"/>
                  </a:lnTo>
                  <a:lnTo>
                    <a:pt x="14786" y="52781"/>
                  </a:lnTo>
                  <a:cubicBezTo>
                    <a:pt x="13811" y="43093"/>
                    <a:pt x="12679" y="33348"/>
                    <a:pt x="11460" y="25674"/>
                  </a:cubicBezTo>
                  <a:lnTo>
                    <a:pt x="11460" y="25674"/>
                  </a:lnTo>
                  <a:cubicBezTo>
                    <a:pt x="11460" y="25676"/>
                    <a:pt x="14260" y="36829"/>
                    <a:pt x="16577" y="52781"/>
                  </a:cubicBezTo>
                  <a:lnTo>
                    <a:pt x="28099" y="52781"/>
                  </a:lnTo>
                  <a:cubicBezTo>
                    <a:pt x="26337" y="33570"/>
                    <a:pt x="23749" y="11305"/>
                    <a:pt x="20917" y="6706"/>
                  </a:cubicBezTo>
                  <a:cubicBezTo>
                    <a:pt x="20917" y="6706"/>
                    <a:pt x="9076" y="608"/>
                    <a:pt x="2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4"/>
            <p:cNvSpPr/>
            <p:nvPr/>
          </p:nvSpPr>
          <p:spPr>
            <a:xfrm>
              <a:off x="3943325" y="2530900"/>
              <a:ext cx="226625" cy="835900"/>
            </a:xfrm>
            <a:custGeom>
              <a:rect b="b" l="l" r="r" t="t"/>
              <a:pathLst>
                <a:path extrusionOk="0" h="33436" w="9065">
                  <a:moveTo>
                    <a:pt x="1476" y="1"/>
                  </a:moveTo>
                  <a:lnTo>
                    <a:pt x="0" y="33436"/>
                  </a:lnTo>
                  <a:lnTo>
                    <a:pt x="9064" y="12439"/>
                  </a:lnTo>
                  <a:lnTo>
                    <a:pt x="4368" y="8958"/>
                  </a:lnTo>
                  <a:lnTo>
                    <a:pt x="8472" y="4688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4"/>
            <p:cNvSpPr/>
            <p:nvPr/>
          </p:nvSpPr>
          <p:spPr>
            <a:xfrm>
              <a:off x="3171725" y="1110925"/>
              <a:ext cx="1176025" cy="765200"/>
            </a:xfrm>
            <a:custGeom>
              <a:rect b="b" l="l" r="r" t="t"/>
              <a:pathLst>
                <a:path extrusionOk="0" h="30608" w="47041">
                  <a:moveTo>
                    <a:pt x="21056" y="0"/>
                  </a:moveTo>
                  <a:cubicBezTo>
                    <a:pt x="15130" y="0"/>
                    <a:pt x="0" y="2630"/>
                    <a:pt x="1138" y="29678"/>
                  </a:cubicBezTo>
                  <a:cubicBezTo>
                    <a:pt x="1138" y="29678"/>
                    <a:pt x="1481" y="29469"/>
                    <a:pt x="1979" y="29469"/>
                  </a:cubicBezTo>
                  <a:cubicBezTo>
                    <a:pt x="2494" y="29469"/>
                    <a:pt x="3175" y="29694"/>
                    <a:pt x="3811" y="30608"/>
                  </a:cubicBezTo>
                  <a:cubicBezTo>
                    <a:pt x="3811" y="30606"/>
                    <a:pt x="9924" y="20750"/>
                    <a:pt x="11295" y="13018"/>
                  </a:cubicBezTo>
                  <a:cubicBezTo>
                    <a:pt x="11295" y="13018"/>
                    <a:pt x="13018" y="23374"/>
                    <a:pt x="22340" y="26418"/>
                  </a:cubicBezTo>
                  <a:cubicBezTo>
                    <a:pt x="22340" y="26418"/>
                    <a:pt x="17774" y="18917"/>
                    <a:pt x="17266" y="16732"/>
                  </a:cubicBezTo>
                  <a:lnTo>
                    <a:pt x="17266" y="16732"/>
                  </a:lnTo>
                  <a:cubicBezTo>
                    <a:pt x="17267" y="16733"/>
                    <a:pt x="23974" y="27598"/>
                    <a:pt x="29595" y="28954"/>
                  </a:cubicBezTo>
                  <a:cubicBezTo>
                    <a:pt x="29595" y="28954"/>
                    <a:pt x="24280" y="20149"/>
                    <a:pt x="24515" y="18132"/>
                  </a:cubicBezTo>
                  <a:lnTo>
                    <a:pt x="24515" y="18132"/>
                  </a:lnTo>
                  <a:cubicBezTo>
                    <a:pt x="24516" y="18133"/>
                    <a:pt x="28266" y="29629"/>
                    <a:pt x="41906" y="30608"/>
                  </a:cubicBezTo>
                  <a:cubicBezTo>
                    <a:pt x="41906" y="30608"/>
                    <a:pt x="43176" y="29548"/>
                    <a:pt x="44082" y="29548"/>
                  </a:cubicBezTo>
                  <a:cubicBezTo>
                    <a:pt x="44254" y="29548"/>
                    <a:pt x="44413" y="29587"/>
                    <a:pt x="44548" y="29678"/>
                  </a:cubicBezTo>
                  <a:cubicBezTo>
                    <a:pt x="44548" y="29678"/>
                    <a:pt x="47041" y="59"/>
                    <a:pt x="25539" y="59"/>
                  </a:cubicBezTo>
                  <a:cubicBezTo>
                    <a:pt x="24845" y="59"/>
                    <a:pt x="24126" y="90"/>
                    <a:pt x="23381" y="154"/>
                  </a:cubicBezTo>
                  <a:cubicBezTo>
                    <a:pt x="23381" y="154"/>
                    <a:pt x="22487" y="0"/>
                    <a:pt x="2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4"/>
            <p:cNvSpPr/>
            <p:nvPr/>
          </p:nvSpPr>
          <p:spPr>
            <a:xfrm>
              <a:off x="3013175" y="2855150"/>
              <a:ext cx="495950" cy="464675"/>
            </a:xfrm>
            <a:custGeom>
              <a:rect b="b" l="l" r="r" t="t"/>
              <a:pathLst>
                <a:path extrusionOk="0" h="18587" w="19838">
                  <a:moveTo>
                    <a:pt x="9664" y="1"/>
                  </a:moveTo>
                  <a:cubicBezTo>
                    <a:pt x="6556" y="1"/>
                    <a:pt x="5082" y="806"/>
                    <a:pt x="3792" y="3801"/>
                  </a:cubicBezTo>
                  <a:cubicBezTo>
                    <a:pt x="3074" y="5469"/>
                    <a:pt x="2566" y="7254"/>
                    <a:pt x="1963" y="8967"/>
                  </a:cubicBezTo>
                  <a:cubicBezTo>
                    <a:pt x="1182" y="11194"/>
                    <a:pt x="358" y="13385"/>
                    <a:pt x="527" y="15793"/>
                  </a:cubicBezTo>
                  <a:cubicBezTo>
                    <a:pt x="709" y="18409"/>
                    <a:pt x="3710" y="18587"/>
                    <a:pt x="5649" y="18587"/>
                  </a:cubicBezTo>
                  <a:cubicBezTo>
                    <a:pt x="6626" y="18587"/>
                    <a:pt x="6626" y="17073"/>
                    <a:pt x="5649" y="17073"/>
                  </a:cubicBezTo>
                  <a:cubicBezTo>
                    <a:pt x="0" y="17073"/>
                    <a:pt x="2567" y="11804"/>
                    <a:pt x="3613" y="8827"/>
                  </a:cubicBezTo>
                  <a:cubicBezTo>
                    <a:pt x="4038" y="7620"/>
                    <a:pt x="4461" y="6413"/>
                    <a:pt x="4886" y="5207"/>
                  </a:cubicBezTo>
                  <a:cubicBezTo>
                    <a:pt x="5721" y="2829"/>
                    <a:pt x="6875" y="1514"/>
                    <a:pt x="9664" y="1514"/>
                  </a:cubicBezTo>
                  <a:cubicBezTo>
                    <a:pt x="9746" y="1485"/>
                    <a:pt x="9832" y="1471"/>
                    <a:pt x="9919" y="1471"/>
                  </a:cubicBezTo>
                  <a:cubicBezTo>
                    <a:pt x="10005" y="1471"/>
                    <a:pt x="10091" y="1485"/>
                    <a:pt x="10173" y="1514"/>
                  </a:cubicBezTo>
                  <a:cubicBezTo>
                    <a:pt x="12963" y="1514"/>
                    <a:pt x="14115" y="2829"/>
                    <a:pt x="14951" y="5207"/>
                  </a:cubicBezTo>
                  <a:cubicBezTo>
                    <a:pt x="15376" y="6413"/>
                    <a:pt x="15800" y="7620"/>
                    <a:pt x="16223" y="8827"/>
                  </a:cubicBezTo>
                  <a:cubicBezTo>
                    <a:pt x="17270" y="11804"/>
                    <a:pt x="19837" y="17073"/>
                    <a:pt x="14187" y="17073"/>
                  </a:cubicBezTo>
                  <a:cubicBezTo>
                    <a:pt x="13212" y="17073"/>
                    <a:pt x="13212" y="18587"/>
                    <a:pt x="14187" y="18587"/>
                  </a:cubicBezTo>
                  <a:cubicBezTo>
                    <a:pt x="16128" y="18587"/>
                    <a:pt x="19127" y="18409"/>
                    <a:pt x="19310" y="15793"/>
                  </a:cubicBezTo>
                  <a:cubicBezTo>
                    <a:pt x="19479" y="13385"/>
                    <a:pt x="18656" y="11194"/>
                    <a:pt x="17874" y="8967"/>
                  </a:cubicBezTo>
                  <a:cubicBezTo>
                    <a:pt x="17271" y="7254"/>
                    <a:pt x="16763" y="5469"/>
                    <a:pt x="16045" y="3801"/>
                  </a:cubicBezTo>
                  <a:cubicBezTo>
                    <a:pt x="14756" y="806"/>
                    <a:pt x="13281" y="1"/>
                    <a:pt x="10173" y="1"/>
                  </a:cubicBezTo>
                  <a:cubicBezTo>
                    <a:pt x="10091" y="30"/>
                    <a:pt x="10005" y="44"/>
                    <a:pt x="9919" y="44"/>
                  </a:cubicBezTo>
                  <a:cubicBezTo>
                    <a:pt x="9832" y="44"/>
                    <a:pt x="9746" y="30"/>
                    <a:pt x="9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4"/>
            <p:cNvSpPr/>
            <p:nvPr/>
          </p:nvSpPr>
          <p:spPr>
            <a:xfrm>
              <a:off x="3129650" y="3263875"/>
              <a:ext cx="71250" cy="69950"/>
            </a:xfrm>
            <a:custGeom>
              <a:rect b="b" l="l" r="r" t="t"/>
              <a:pathLst>
                <a:path extrusionOk="0" h="2798" w="2850">
                  <a:moveTo>
                    <a:pt x="1425" y="0"/>
                  </a:moveTo>
                  <a:cubicBezTo>
                    <a:pt x="639" y="0"/>
                    <a:pt x="1" y="627"/>
                    <a:pt x="1" y="1398"/>
                  </a:cubicBezTo>
                  <a:cubicBezTo>
                    <a:pt x="1" y="2170"/>
                    <a:pt x="639" y="2797"/>
                    <a:pt x="1425" y="2797"/>
                  </a:cubicBezTo>
                  <a:cubicBezTo>
                    <a:pt x="2211" y="2797"/>
                    <a:pt x="2849" y="2171"/>
                    <a:pt x="2849" y="1398"/>
                  </a:cubicBezTo>
                  <a:cubicBezTo>
                    <a:pt x="2849" y="627"/>
                    <a:pt x="2211" y="0"/>
                    <a:pt x="1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4"/>
            <p:cNvSpPr/>
            <p:nvPr/>
          </p:nvSpPr>
          <p:spPr>
            <a:xfrm>
              <a:off x="3321400" y="3263875"/>
              <a:ext cx="71200" cy="69950"/>
            </a:xfrm>
            <a:custGeom>
              <a:rect b="b" l="l" r="r" t="t"/>
              <a:pathLst>
                <a:path extrusionOk="0" h="2798" w="2848">
                  <a:moveTo>
                    <a:pt x="1424" y="0"/>
                  </a:moveTo>
                  <a:cubicBezTo>
                    <a:pt x="638" y="0"/>
                    <a:pt x="0" y="627"/>
                    <a:pt x="0" y="1398"/>
                  </a:cubicBezTo>
                  <a:cubicBezTo>
                    <a:pt x="0" y="2170"/>
                    <a:pt x="638" y="2797"/>
                    <a:pt x="1424" y="2797"/>
                  </a:cubicBezTo>
                  <a:cubicBezTo>
                    <a:pt x="2211" y="2797"/>
                    <a:pt x="2847" y="2171"/>
                    <a:pt x="2847" y="1398"/>
                  </a:cubicBezTo>
                  <a:cubicBezTo>
                    <a:pt x="2847" y="627"/>
                    <a:pt x="2211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4"/>
            <p:cNvSpPr/>
            <p:nvPr/>
          </p:nvSpPr>
          <p:spPr>
            <a:xfrm>
              <a:off x="3241750" y="2497025"/>
              <a:ext cx="337450" cy="377525"/>
            </a:xfrm>
            <a:custGeom>
              <a:rect b="b" l="l" r="r" t="t"/>
              <a:pathLst>
                <a:path extrusionOk="0" h="15101" w="13498">
                  <a:moveTo>
                    <a:pt x="12715" y="1"/>
                  </a:moveTo>
                  <a:cubicBezTo>
                    <a:pt x="12677" y="1"/>
                    <a:pt x="12636" y="4"/>
                    <a:pt x="12592" y="10"/>
                  </a:cubicBezTo>
                  <a:cubicBezTo>
                    <a:pt x="5308" y="1005"/>
                    <a:pt x="290" y="7087"/>
                    <a:pt x="19" y="14369"/>
                  </a:cubicBezTo>
                  <a:cubicBezTo>
                    <a:pt x="1" y="14857"/>
                    <a:pt x="369" y="15100"/>
                    <a:pt x="748" y="15100"/>
                  </a:cubicBezTo>
                  <a:cubicBezTo>
                    <a:pt x="1126" y="15100"/>
                    <a:pt x="1514" y="14856"/>
                    <a:pt x="1532" y="14369"/>
                  </a:cubicBezTo>
                  <a:cubicBezTo>
                    <a:pt x="1780" y="7719"/>
                    <a:pt x="5445" y="2260"/>
                    <a:pt x="12058" y="1356"/>
                  </a:cubicBezTo>
                  <a:cubicBezTo>
                    <a:pt x="12976" y="1230"/>
                    <a:pt x="13498" y="1"/>
                    <a:pt x="12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4"/>
            <p:cNvSpPr/>
            <p:nvPr/>
          </p:nvSpPr>
          <p:spPr>
            <a:xfrm>
              <a:off x="3922225" y="2496775"/>
              <a:ext cx="359875" cy="377750"/>
            </a:xfrm>
            <a:custGeom>
              <a:rect b="b" l="l" r="r" t="t"/>
              <a:pathLst>
                <a:path extrusionOk="0" h="15110" w="14395">
                  <a:moveTo>
                    <a:pt x="709" y="1"/>
                  </a:moveTo>
                  <a:cubicBezTo>
                    <a:pt x="1" y="1"/>
                    <a:pt x="978" y="1034"/>
                    <a:pt x="1889" y="1158"/>
                  </a:cubicBezTo>
                  <a:cubicBezTo>
                    <a:pt x="8502" y="2062"/>
                    <a:pt x="12609" y="7729"/>
                    <a:pt x="12856" y="14379"/>
                  </a:cubicBezTo>
                  <a:cubicBezTo>
                    <a:pt x="12874" y="14865"/>
                    <a:pt x="13265" y="15109"/>
                    <a:pt x="13646" y="15109"/>
                  </a:cubicBezTo>
                  <a:cubicBezTo>
                    <a:pt x="14026" y="15109"/>
                    <a:pt x="14395" y="14866"/>
                    <a:pt x="14369" y="14379"/>
                  </a:cubicBezTo>
                  <a:cubicBezTo>
                    <a:pt x="13905" y="5322"/>
                    <a:pt x="8127" y="1007"/>
                    <a:pt x="844" y="11"/>
                  </a:cubicBezTo>
                  <a:cubicBezTo>
                    <a:pt x="793" y="4"/>
                    <a:pt x="748" y="1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4"/>
            <p:cNvSpPr/>
            <p:nvPr/>
          </p:nvSpPr>
          <p:spPr>
            <a:xfrm>
              <a:off x="4169925" y="2810775"/>
              <a:ext cx="179275" cy="179300"/>
            </a:xfrm>
            <a:custGeom>
              <a:rect b="b" l="l" r="r" t="t"/>
              <a:pathLst>
                <a:path extrusionOk="0" h="7172" w="7171">
                  <a:moveTo>
                    <a:pt x="3586" y="0"/>
                  </a:moveTo>
                  <a:cubicBezTo>
                    <a:pt x="1605" y="0"/>
                    <a:pt x="0" y="1605"/>
                    <a:pt x="0" y="3586"/>
                  </a:cubicBezTo>
                  <a:cubicBezTo>
                    <a:pt x="0" y="5566"/>
                    <a:pt x="1605" y="7171"/>
                    <a:pt x="3586" y="7171"/>
                  </a:cubicBezTo>
                  <a:cubicBezTo>
                    <a:pt x="5566" y="7171"/>
                    <a:pt x="7171" y="5566"/>
                    <a:pt x="7171" y="3586"/>
                  </a:cubicBezTo>
                  <a:cubicBezTo>
                    <a:pt x="7171" y="1607"/>
                    <a:pt x="5566" y="0"/>
                    <a:pt x="3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4"/>
            <p:cNvSpPr/>
            <p:nvPr/>
          </p:nvSpPr>
          <p:spPr>
            <a:xfrm>
              <a:off x="4199125" y="2844375"/>
              <a:ext cx="116475" cy="112050"/>
            </a:xfrm>
            <a:custGeom>
              <a:rect b="b" l="l" r="r" t="t"/>
              <a:pathLst>
                <a:path extrusionOk="0" h="4482" w="4659">
                  <a:moveTo>
                    <a:pt x="2418" y="1"/>
                  </a:moveTo>
                  <a:cubicBezTo>
                    <a:pt x="1511" y="1"/>
                    <a:pt x="695" y="546"/>
                    <a:pt x="347" y="1384"/>
                  </a:cubicBezTo>
                  <a:cubicBezTo>
                    <a:pt x="1" y="2220"/>
                    <a:pt x="193" y="3184"/>
                    <a:pt x="833" y="3825"/>
                  </a:cubicBezTo>
                  <a:cubicBezTo>
                    <a:pt x="1261" y="4254"/>
                    <a:pt x="1835" y="4481"/>
                    <a:pt x="2417" y="4481"/>
                  </a:cubicBezTo>
                  <a:cubicBezTo>
                    <a:pt x="2706" y="4481"/>
                    <a:pt x="2997" y="4426"/>
                    <a:pt x="3274" y="4311"/>
                  </a:cubicBezTo>
                  <a:cubicBezTo>
                    <a:pt x="4112" y="3964"/>
                    <a:pt x="4657" y="3149"/>
                    <a:pt x="4659" y="2242"/>
                  </a:cubicBezTo>
                  <a:cubicBezTo>
                    <a:pt x="4659" y="1005"/>
                    <a:pt x="3655" y="1"/>
                    <a:pt x="2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4"/>
            <p:cNvSpPr/>
            <p:nvPr/>
          </p:nvSpPr>
          <p:spPr>
            <a:xfrm>
              <a:off x="964500" y="821375"/>
              <a:ext cx="1362025" cy="1362025"/>
            </a:xfrm>
            <a:custGeom>
              <a:rect b="b" l="l" r="r" t="t"/>
              <a:pathLst>
                <a:path extrusionOk="0" h="54481" w="54481">
                  <a:moveTo>
                    <a:pt x="27240" y="0"/>
                  </a:moveTo>
                  <a:cubicBezTo>
                    <a:pt x="20017" y="0"/>
                    <a:pt x="13087" y="2871"/>
                    <a:pt x="7979" y="7979"/>
                  </a:cubicBezTo>
                  <a:cubicBezTo>
                    <a:pt x="2871" y="13087"/>
                    <a:pt x="0" y="20017"/>
                    <a:pt x="0" y="27240"/>
                  </a:cubicBezTo>
                  <a:cubicBezTo>
                    <a:pt x="0" y="34466"/>
                    <a:pt x="2871" y="41393"/>
                    <a:pt x="7979" y="46503"/>
                  </a:cubicBezTo>
                  <a:cubicBezTo>
                    <a:pt x="13087" y="51611"/>
                    <a:pt x="20017" y="54480"/>
                    <a:pt x="27240" y="54480"/>
                  </a:cubicBezTo>
                  <a:cubicBezTo>
                    <a:pt x="34466" y="54480"/>
                    <a:pt x="41393" y="51611"/>
                    <a:pt x="46503" y="46503"/>
                  </a:cubicBezTo>
                  <a:cubicBezTo>
                    <a:pt x="51611" y="41393"/>
                    <a:pt x="54480" y="34466"/>
                    <a:pt x="54480" y="27240"/>
                  </a:cubicBezTo>
                  <a:cubicBezTo>
                    <a:pt x="54480" y="20017"/>
                    <a:pt x="51611" y="13087"/>
                    <a:pt x="46503" y="7979"/>
                  </a:cubicBezTo>
                  <a:cubicBezTo>
                    <a:pt x="41393" y="2871"/>
                    <a:pt x="34466" y="0"/>
                    <a:pt x="2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4"/>
            <p:cNvSpPr/>
            <p:nvPr/>
          </p:nvSpPr>
          <p:spPr>
            <a:xfrm>
              <a:off x="1322625" y="1145425"/>
              <a:ext cx="528400" cy="742000"/>
            </a:xfrm>
            <a:custGeom>
              <a:rect b="b" l="l" r="r" t="t"/>
              <a:pathLst>
                <a:path extrusionOk="0" h="29680" w="21136">
                  <a:moveTo>
                    <a:pt x="8454" y="1"/>
                  </a:moveTo>
                  <a:cubicBezTo>
                    <a:pt x="3785" y="1"/>
                    <a:pt x="0" y="3787"/>
                    <a:pt x="0" y="8455"/>
                  </a:cubicBezTo>
                  <a:lnTo>
                    <a:pt x="0" y="21225"/>
                  </a:lnTo>
                  <a:cubicBezTo>
                    <a:pt x="0" y="25895"/>
                    <a:pt x="3785" y="29680"/>
                    <a:pt x="8454" y="29680"/>
                  </a:cubicBezTo>
                  <a:lnTo>
                    <a:pt x="12681" y="29680"/>
                  </a:lnTo>
                  <a:cubicBezTo>
                    <a:pt x="17350" y="29680"/>
                    <a:pt x="21136" y="25895"/>
                    <a:pt x="21136" y="21225"/>
                  </a:cubicBezTo>
                  <a:lnTo>
                    <a:pt x="21136" y="8455"/>
                  </a:lnTo>
                  <a:cubicBezTo>
                    <a:pt x="21136" y="3787"/>
                    <a:pt x="17350" y="1"/>
                    <a:pt x="12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4"/>
            <p:cNvSpPr/>
            <p:nvPr/>
          </p:nvSpPr>
          <p:spPr>
            <a:xfrm>
              <a:off x="1384625" y="1014725"/>
              <a:ext cx="404375" cy="179200"/>
            </a:xfrm>
            <a:custGeom>
              <a:rect b="b" l="l" r="r" t="t"/>
              <a:pathLst>
                <a:path extrusionOk="0" h="7168" w="16175">
                  <a:moveTo>
                    <a:pt x="2114" y="1"/>
                  </a:moveTo>
                  <a:cubicBezTo>
                    <a:pt x="943" y="1"/>
                    <a:pt x="0" y="944"/>
                    <a:pt x="0" y="2115"/>
                  </a:cubicBezTo>
                  <a:lnTo>
                    <a:pt x="0" y="5053"/>
                  </a:lnTo>
                  <a:cubicBezTo>
                    <a:pt x="0" y="6224"/>
                    <a:pt x="943" y="7167"/>
                    <a:pt x="2114" y="7167"/>
                  </a:cubicBezTo>
                  <a:lnTo>
                    <a:pt x="14061" y="7167"/>
                  </a:lnTo>
                  <a:cubicBezTo>
                    <a:pt x="15233" y="7167"/>
                    <a:pt x="16174" y="6224"/>
                    <a:pt x="16174" y="5053"/>
                  </a:cubicBezTo>
                  <a:lnTo>
                    <a:pt x="16174" y="2115"/>
                  </a:lnTo>
                  <a:cubicBezTo>
                    <a:pt x="16174" y="944"/>
                    <a:pt x="15233" y="1"/>
                    <a:pt x="14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4"/>
            <p:cNvSpPr/>
            <p:nvPr/>
          </p:nvSpPr>
          <p:spPr>
            <a:xfrm>
              <a:off x="1452675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2" y="0"/>
                  </a:moveTo>
                  <a:cubicBezTo>
                    <a:pt x="395" y="0"/>
                    <a:pt x="1" y="396"/>
                    <a:pt x="1" y="881"/>
                  </a:cubicBezTo>
                  <a:lnTo>
                    <a:pt x="1" y="4493"/>
                  </a:lnTo>
                  <a:cubicBezTo>
                    <a:pt x="1" y="4978"/>
                    <a:pt x="395" y="5374"/>
                    <a:pt x="882" y="5374"/>
                  </a:cubicBezTo>
                  <a:cubicBezTo>
                    <a:pt x="1369" y="5374"/>
                    <a:pt x="1763" y="4978"/>
                    <a:pt x="1763" y="4493"/>
                  </a:cubicBezTo>
                  <a:lnTo>
                    <a:pt x="1763" y="881"/>
                  </a:lnTo>
                  <a:cubicBezTo>
                    <a:pt x="1763" y="396"/>
                    <a:pt x="1369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4"/>
            <p:cNvSpPr/>
            <p:nvPr/>
          </p:nvSpPr>
          <p:spPr>
            <a:xfrm>
              <a:off x="1558375" y="1037575"/>
              <a:ext cx="44050" cy="134350"/>
            </a:xfrm>
            <a:custGeom>
              <a:rect b="b" l="l" r="r" t="t"/>
              <a:pathLst>
                <a:path extrusionOk="0" h="5374" w="1762">
                  <a:moveTo>
                    <a:pt x="881" y="0"/>
                  </a:moveTo>
                  <a:cubicBezTo>
                    <a:pt x="395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5" y="5374"/>
                    <a:pt x="881" y="5374"/>
                  </a:cubicBezTo>
                  <a:cubicBezTo>
                    <a:pt x="1368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8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4"/>
            <p:cNvSpPr/>
            <p:nvPr/>
          </p:nvSpPr>
          <p:spPr>
            <a:xfrm>
              <a:off x="1664050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1" y="0"/>
                  </a:moveTo>
                  <a:cubicBezTo>
                    <a:pt x="394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4" y="5374"/>
                    <a:pt x="881" y="5374"/>
                  </a:cubicBezTo>
                  <a:cubicBezTo>
                    <a:pt x="1367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7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4"/>
            <p:cNvSpPr/>
            <p:nvPr/>
          </p:nvSpPr>
          <p:spPr>
            <a:xfrm>
              <a:off x="1403075" y="1332725"/>
              <a:ext cx="367475" cy="367475"/>
            </a:xfrm>
            <a:custGeom>
              <a:rect b="b" l="l" r="r" t="t"/>
              <a:pathLst>
                <a:path extrusionOk="0" h="14699" w="14699">
                  <a:moveTo>
                    <a:pt x="7351" y="1"/>
                  </a:moveTo>
                  <a:cubicBezTo>
                    <a:pt x="3291" y="1"/>
                    <a:pt x="1" y="3291"/>
                    <a:pt x="1" y="7349"/>
                  </a:cubicBezTo>
                  <a:cubicBezTo>
                    <a:pt x="1" y="11407"/>
                    <a:pt x="3291" y="14699"/>
                    <a:pt x="7351" y="14699"/>
                  </a:cubicBezTo>
                  <a:cubicBezTo>
                    <a:pt x="11409" y="14699"/>
                    <a:pt x="14699" y="11407"/>
                    <a:pt x="14699" y="7349"/>
                  </a:cubicBezTo>
                  <a:cubicBezTo>
                    <a:pt x="14699" y="3289"/>
                    <a:pt x="11409" y="1"/>
                    <a:pt x="7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4"/>
            <p:cNvSpPr/>
            <p:nvPr/>
          </p:nvSpPr>
          <p:spPr>
            <a:xfrm>
              <a:off x="1494175" y="1423800"/>
              <a:ext cx="185300" cy="185300"/>
            </a:xfrm>
            <a:custGeom>
              <a:rect b="b" l="l" r="r" t="t"/>
              <a:pathLst>
                <a:path extrusionOk="0" h="7412" w="7412">
                  <a:moveTo>
                    <a:pt x="2491" y="0"/>
                  </a:moveTo>
                  <a:lnTo>
                    <a:pt x="2491" y="2490"/>
                  </a:lnTo>
                  <a:lnTo>
                    <a:pt x="1" y="2490"/>
                  </a:lnTo>
                  <a:lnTo>
                    <a:pt x="1" y="4920"/>
                  </a:lnTo>
                  <a:lnTo>
                    <a:pt x="2491" y="4920"/>
                  </a:lnTo>
                  <a:lnTo>
                    <a:pt x="2491" y="7412"/>
                  </a:lnTo>
                  <a:lnTo>
                    <a:pt x="4921" y="7412"/>
                  </a:lnTo>
                  <a:lnTo>
                    <a:pt x="4921" y="4920"/>
                  </a:lnTo>
                  <a:lnTo>
                    <a:pt x="7411" y="4920"/>
                  </a:lnTo>
                  <a:lnTo>
                    <a:pt x="7411" y="2490"/>
                  </a:lnTo>
                  <a:lnTo>
                    <a:pt x="4921" y="249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4"/>
            <p:cNvSpPr/>
            <p:nvPr/>
          </p:nvSpPr>
          <p:spPr>
            <a:xfrm>
              <a:off x="1560800" y="1730975"/>
              <a:ext cx="358125" cy="326075"/>
            </a:xfrm>
            <a:custGeom>
              <a:rect b="b" l="l" r="r" t="t"/>
              <a:pathLst>
                <a:path extrusionOk="0" h="13043" w="14325">
                  <a:moveTo>
                    <a:pt x="8895" y="1"/>
                  </a:moveTo>
                  <a:lnTo>
                    <a:pt x="3054" y="3715"/>
                  </a:lnTo>
                  <a:cubicBezTo>
                    <a:pt x="697" y="5214"/>
                    <a:pt x="1" y="8341"/>
                    <a:pt x="1499" y="10698"/>
                  </a:cubicBezTo>
                  <a:cubicBezTo>
                    <a:pt x="2464" y="12214"/>
                    <a:pt x="4101" y="13042"/>
                    <a:pt x="5773" y="13042"/>
                  </a:cubicBezTo>
                  <a:cubicBezTo>
                    <a:pt x="6702" y="13042"/>
                    <a:pt x="7641" y="12787"/>
                    <a:pt x="8483" y="12252"/>
                  </a:cubicBezTo>
                  <a:lnTo>
                    <a:pt x="14324" y="8538"/>
                  </a:lnTo>
                  <a:lnTo>
                    <a:pt x="8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4"/>
            <p:cNvSpPr/>
            <p:nvPr/>
          </p:nvSpPr>
          <p:spPr>
            <a:xfrm>
              <a:off x="1783150" y="1618400"/>
              <a:ext cx="358075" cy="326025"/>
            </a:xfrm>
            <a:custGeom>
              <a:rect b="b" l="l" r="r" t="t"/>
              <a:pathLst>
                <a:path extrusionOk="0" h="13041" w="14323">
                  <a:moveTo>
                    <a:pt x="8550" y="0"/>
                  </a:moveTo>
                  <a:cubicBezTo>
                    <a:pt x="7622" y="0"/>
                    <a:pt x="6683" y="255"/>
                    <a:pt x="5842" y="790"/>
                  </a:cubicBezTo>
                  <a:lnTo>
                    <a:pt x="1" y="4505"/>
                  </a:lnTo>
                  <a:lnTo>
                    <a:pt x="5429" y="13041"/>
                  </a:lnTo>
                  <a:lnTo>
                    <a:pt x="11270" y="9327"/>
                  </a:lnTo>
                  <a:cubicBezTo>
                    <a:pt x="13627" y="7829"/>
                    <a:pt x="14323" y="4702"/>
                    <a:pt x="12824" y="2345"/>
                  </a:cubicBezTo>
                  <a:cubicBezTo>
                    <a:pt x="11860" y="829"/>
                    <a:pt x="10223" y="0"/>
                    <a:pt x="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4"/>
            <p:cNvSpPr/>
            <p:nvPr/>
          </p:nvSpPr>
          <p:spPr>
            <a:xfrm>
              <a:off x="4953225" y="2351600"/>
              <a:ext cx="1095900" cy="863925"/>
            </a:xfrm>
            <a:custGeom>
              <a:rect b="b" l="l" r="r" t="t"/>
              <a:pathLst>
                <a:path extrusionOk="0" h="34557" w="43836">
                  <a:moveTo>
                    <a:pt x="11595" y="1"/>
                  </a:moveTo>
                  <a:cubicBezTo>
                    <a:pt x="5192" y="1"/>
                    <a:pt x="1" y="5195"/>
                    <a:pt x="1" y="11601"/>
                  </a:cubicBezTo>
                  <a:cubicBezTo>
                    <a:pt x="1" y="13641"/>
                    <a:pt x="540" y="15648"/>
                    <a:pt x="1564" y="17414"/>
                  </a:cubicBezTo>
                  <a:cubicBezTo>
                    <a:pt x="1584" y="17450"/>
                    <a:pt x="6002" y="21835"/>
                    <a:pt x="21918" y="34556"/>
                  </a:cubicBezTo>
                  <a:cubicBezTo>
                    <a:pt x="37746" y="21909"/>
                    <a:pt x="42196" y="17549"/>
                    <a:pt x="42266" y="17417"/>
                  </a:cubicBezTo>
                  <a:cubicBezTo>
                    <a:pt x="43295" y="15651"/>
                    <a:pt x="43836" y="13644"/>
                    <a:pt x="43834" y="11601"/>
                  </a:cubicBezTo>
                  <a:cubicBezTo>
                    <a:pt x="43834" y="5195"/>
                    <a:pt x="38643" y="1"/>
                    <a:pt x="32241" y="1"/>
                  </a:cubicBezTo>
                  <a:cubicBezTo>
                    <a:pt x="27737" y="1"/>
                    <a:pt x="23840" y="2568"/>
                    <a:pt x="21918" y="6315"/>
                  </a:cubicBezTo>
                  <a:cubicBezTo>
                    <a:pt x="19996" y="2568"/>
                    <a:pt x="16095" y="1"/>
                    <a:pt x="1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4"/>
            <p:cNvSpPr/>
            <p:nvPr/>
          </p:nvSpPr>
          <p:spPr>
            <a:xfrm>
              <a:off x="4913400" y="2479325"/>
              <a:ext cx="1175525" cy="608500"/>
            </a:xfrm>
            <a:custGeom>
              <a:rect b="b" l="l" r="r" t="t"/>
              <a:pathLst>
                <a:path extrusionOk="0" h="24340" w="47021">
                  <a:moveTo>
                    <a:pt x="30695" y="0"/>
                  </a:moveTo>
                  <a:cubicBezTo>
                    <a:pt x="30517" y="0"/>
                    <a:pt x="30344" y="103"/>
                    <a:pt x="30283" y="336"/>
                  </a:cubicBezTo>
                  <a:cubicBezTo>
                    <a:pt x="29391" y="3718"/>
                    <a:pt x="28498" y="7101"/>
                    <a:pt x="27607" y="10482"/>
                  </a:cubicBezTo>
                  <a:cubicBezTo>
                    <a:pt x="27439" y="11112"/>
                    <a:pt x="27273" y="11739"/>
                    <a:pt x="27108" y="12367"/>
                  </a:cubicBezTo>
                  <a:cubicBezTo>
                    <a:pt x="27082" y="12346"/>
                    <a:pt x="26987" y="12343"/>
                    <a:pt x="26712" y="12343"/>
                  </a:cubicBezTo>
                  <a:cubicBezTo>
                    <a:pt x="26581" y="12343"/>
                    <a:pt x="26409" y="12343"/>
                    <a:pt x="26185" y="12343"/>
                  </a:cubicBezTo>
                  <a:lnTo>
                    <a:pt x="20973" y="12343"/>
                  </a:lnTo>
                  <a:cubicBezTo>
                    <a:pt x="20908" y="12343"/>
                    <a:pt x="20845" y="12355"/>
                    <a:pt x="20785" y="12382"/>
                  </a:cubicBezTo>
                  <a:lnTo>
                    <a:pt x="19885" y="12382"/>
                  </a:lnTo>
                  <a:cubicBezTo>
                    <a:pt x="19697" y="12382"/>
                    <a:pt x="19465" y="12523"/>
                    <a:pt x="19435" y="12724"/>
                  </a:cubicBezTo>
                  <a:cubicBezTo>
                    <a:pt x="19149" y="14665"/>
                    <a:pt x="18864" y="16568"/>
                    <a:pt x="18578" y="18288"/>
                  </a:cubicBezTo>
                  <a:cubicBezTo>
                    <a:pt x="17793" y="13325"/>
                    <a:pt x="17010" y="8362"/>
                    <a:pt x="16227" y="3399"/>
                  </a:cubicBezTo>
                  <a:cubicBezTo>
                    <a:pt x="16191" y="3175"/>
                    <a:pt x="15985" y="3064"/>
                    <a:pt x="15779" y="3064"/>
                  </a:cubicBezTo>
                  <a:cubicBezTo>
                    <a:pt x="15571" y="3064"/>
                    <a:pt x="15363" y="3176"/>
                    <a:pt x="15326" y="3399"/>
                  </a:cubicBezTo>
                  <a:cubicBezTo>
                    <a:pt x="14403" y="8997"/>
                    <a:pt x="13479" y="14595"/>
                    <a:pt x="12553" y="20194"/>
                  </a:cubicBezTo>
                  <a:cubicBezTo>
                    <a:pt x="11977" y="13756"/>
                    <a:pt x="11401" y="7320"/>
                    <a:pt x="10827" y="882"/>
                  </a:cubicBezTo>
                  <a:cubicBezTo>
                    <a:pt x="10802" y="597"/>
                    <a:pt x="10557" y="423"/>
                    <a:pt x="10324" y="423"/>
                  </a:cubicBezTo>
                  <a:cubicBezTo>
                    <a:pt x="10145" y="423"/>
                    <a:pt x="9973" y="526"/>
                    <a:pt x="9912" y="759"/>
                  </a:cubicBezTo>
                  <a:cubicBezTo>
                    <a:pt x="9019" y="4141"/>
                    <a:pt x="8126" y="7523"/>
                    <a:pt x="7235" y="10906"/>
                  </a:cubicBezTo>
                  <a:cubicBezTo>
                    <a:pt x="7068" y="11534"/>
                    <a:pt x="6902" y="12163"/>
                    <a:pt x="6737" y="12791"/>
                  </a:cubicBezTo>
                  <a:cubicBezTo>
                    <a:pt x="6711" y="12769"/>
                    <a:pt x="6605" y="12766"/>
                    <a:pt x="6294" y="12766"/>
                  </a:cubicBezTo>
                  <a:cubicBezTo>
                    <a:pt x="6170" y="12766"/>
                    <a:pt x="6013" y="12767"/>
                    <a:pt x="5815" y="12767"/>
                  </a:cubicBezTo>
                  <a:lnTo>
                    <a:pt x="602" y="12767"/>
                  </a:lnTo>
                  <a:cubicBezTo>
                    <a:pt x="1" y="12767"/>
                    <a:pt x="1" y="13700"/>
                    <a:pt x="602" y="13700"/>
                  </a:cubicBezTo>
                  <a:lnTo>
                    <a:pt x="7103" y="13700"/>
                  </a:lnTo>
                  <a:cubicBezTo>
                    <a:pt x="7309" y="13700"/>
                    <a:pt x="7501" y="13558"/>
                    <a:pt x="7553" y="13358"/>
                  </a:cubicBezTo>
                  <a:cubicBezTo>
                    <a:pt x="8415" y="10096"/>
                    <a:pt x="9275" y="6834"/>
                    <a:pt x="10134" y="3572"/>
                  </a:cubicBezTo>
                  <a:cubicBezTo>
                    <a:pt x="10740" y="10340"/>
                    <a:pt x="11344" y="17108"/>
                    <a:pt x="11948" y="23879"/>
                  </a:cubicBezTo>
                  <a:cubicBezTo>
                    <a:pt x="11973" y="24157"/>
                    <a:pt x="12241" y="24339"/>
                    <a:pt x="12481" y="24339"/>
                  </a:cubicBezTo>
                  <a:cubicBezTo>
                    <a:pt x="12661" y="24339"/>
                    <a:pt x="12825" y="24239"/>
                    <a:pt x="12864" y="24002"/>
                  </a:cubicBezTo>
                  <a:cubicBezTo>
                    <a:pt x="13832" y="18146"/>
                    <a:pt x="14799" y="12290"/>
                    <a:pt x="15766" y="6433"/>
                  </a:cubicBezTo>
                  <a:cubicBezTo>
                    <a:pt x="16554" y="11418"/>
                    <a:pt x="17340" y="16403"/>
                    <a:pt x="18128" y="21387"/>
                  </a:cubicBezTo>
                  <a:cubicBezTo>
                    <a:pt x="18163" y="21611"/>
                    <a:pt x="18372" y="21723"/>
                    <a:pt x="18580" y="21723"/>
                  </a:cubicBezTo>
                  <a:cubicBezTo>
                    <a:pt x="18788" y="21723"/>
                    <a:pt x="18995" y="21612"/>
                    <a:pt x="19028" y="21387"/>
                  </a:cubicBezTo>
                  <a:cubicBezTo>
                    <a:pt x="19413" y="18766"/>
                    <a:pt x="19799" y="16611"/>
                    <a:pt x="20186" y="13988"/>
                  </a:cubicBezTo>
                  <a:cubicBezTo>
                    <a:pt x="20251" y="13544"/>
                    <a:pt x="20319" y="13375"/>
                    <a:pt x="20320" y="13316"/>
                  </a:cubicBezTo>
                  <a:lnTo>
                    <a:pt x="26047" y="13316"/>
                  </a:lnTo>
                  <a:cubicBezTo>
                    <a:pt x="26111" y="13316"/>
                    <a:pt x="26176" y="13303"/>
                    <a:pt x="26235" y="13278"/>
                  </a:cubicBezTo>
                  <a:lnTo>
                    <a:pt x="27475" y="13278"/>
                  </a:lnTo>
                  <a:cubicBezTo>
                    <a:pt x="27681" y="13278"/>
                    <a:pt x="27873" y="13136"/>
                    <a:pt x="27925" y="12934"/>
                  </a:cubicBezTo>
                  <a:cubicBezTo>
                    <a:pt x="28787" y="9674"/>
                    <a:pt x="29647" y="6412"/>
                    <a:pt x="30507" y="3149"/>
                  </a:cubicBezTo>
                  <a:cubicBezTo>
                    <a:pt x="31111" y="9918"/>
                    <a:pt x="31715" y="16686"/>
                    <a:pt x="32321" y="23455"/>
                  </a:cubicBezTo>
                  <a:cubicBezTo>
                    <a:pt x="32346" y="23734"/>
                    <a:pt x="32613" y="23916"/>
                    <a:pt x="32854" y="23916"/>
                  </a:cubicBezTo>
                  <a:cubicBezTo>
                    <a:pt x="33033" y="23916"/>
                    <a:pt x="33198" y="23815"/>
                    <a:pt x="33237" y="23578"/>
                  </a:cubicBezTo>
                  <a:cubicBezTo>
                    <a:pt x="34204" y="17722"/>
                    <a:pt x="35171" y="11867"/>
                    <a:pt x="36138" y="6011"/>
                  </a:cubicBezTo>
                  <a:cubicBezTo>
                    <a:pt x="36925" y="10996"/>
                    <a:pt x="37712" y="15980"/>
                    <a:pt x="38499" y="20965"/>
                  </a:cubicBezTo>
                  <a:cubicBezTo>
                    <a:pt x="38534" y="21188"/>
                    <a:pt x="38744" y="21301"/>
                    <a:pt x="38953" y="21301"/>
                  </a:cubicBezTo>
                  <a:cubicBezTo>
                    <a:pt x="39160" y="21301"/>
                    <a:pt x="39367" y="21189"/>
                    <a:pt x="39399" y="20965"/>
                  </a:cubicBezTo>
                  <a:cubicBezTo>
                    <a:pt x="39784" y="18343"/>
                    <a:pt x="40172" y="16189"/>
                    <a:pt x="40557" y="13565"/>
                  </a:cubicBezTo>
                  <a:cubicBezTo>
                    <a:pt x="40624" y="13121"/>
                    <a:pt x="40691" y="12952"/>
                    <a:pt x="40694" y="12893"/>
                  </a:cubicBezTo>
                  <a:lnTo>
                    <a:pt x="46419" y="12893"/>
                  </a:lnTo>
                  <a:cubicBezTo>
                    <a:pt x="47020" y="12891"/>
                    <a:pt x="47020" y="11959"/>
                    <a:pt x="46419" y="11959"/>
                  </a:cubicBezTo>
                  <a:lnTo>
                    <a:pt x="40255" y="11959"/>
                  </a:lnTo>
                  <a:cubicBezTo>
                    <a:pt x="40067" y="11959"/>
                    <a:pt x="39836" y="12099"/>
                    <a:pt x="39807" y="12301"/>
                  </a:cubicBezTo>
                  <a:cubicBezTo>
                    <a:pt x="39519" y="14243"/>
                    <a:pt x="39234" y="16144"/>
                    <a:pt x="38949" y="17865"/>
                  </a:cubicBezTo>
                  <a:cubicBezTo>
                    <a:pt x="38165" y="12902"/>
                    <a:pt x="37381" y="7939"/>
                    <a:pt x="36597" y="2976"/>
                  </a:cubicBezTo>
                  <a:cubicBezTo>
                    <a:pt x="36562" y="2752"/>
                    <a:pt x="36356" y="2640"/>
                    <a:pt x="36149" y="2640"/>
                  </a:cubicBezTo>
                  <a:cubicBezTo>
                    <a:pt x="35942" y="2640"/>
                    <a:pt x="35734" y="2753"/>
                    <a:pt x="35698" y="2976"/>
                  </a:cubicBezTo>
                  <a:cubicBezTo>
                    <a:pt x="34774" y="8574"/>
                    <a:pt x="33849" y="14172"/>
                    <a:pt x="32925" y="19770"/>
                  </a:cubicBezTo>
                  <a:cubicBezTo>
                    <a:pt x="32349" y="13334"/>
                    <a:pt x="31773" y="6896"/>
                    <a:pt x="31198" y="460"/>
                  </a:cubicBezTo>
                  <a:cubicBezTo>
                    <a:pt x="31173" y="174"/>
                    <a:pt x="30929" y="0"/>
                    <a:pt x="30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4"/>
            <p:cNvSpPr/>
            <p:nvPr/>
          </p:nvSpPr>
          <p:spPr>
            <a:xfrm>
              <a:off x="5292625" y="821375"/>
              <a:ext cx="1362000" cy="1362025"/>
            </a:xfrm>
            <a:custGeom>
              <a:rect b="b" l="l" r="r" t="t"/>
              <a:pathLst>
                <a:path extrusionOk="0" h="54481" w="54480">
                  <a:moveTo>
                    <a:pt x="27241" y="0"/>
                  </a:moveTo>
                  <a:cubicBezTo>
                    <a:pt x="20015" y="0"/>
                    <a:pt x="13087" y="2871"/>
                    <a:pt x="7978" y="7979"/>
                  </a:cubicBezTo>
                  <a:cubicBezTo>
                    <a:pt x="2870" y="13087"/>
                    <a:pt x="0" y="20017"/>
                    <a:pt x="0" y="27240"/>
                  </a:cubicBezTo>
                  <a:cubicBezTo>
                    <a:pt x="0" y="34466"/>
                    <a:pt x="2870" y="41393"/>
                    <a:pt x="7978" y="46503"/>
                  </a:cubicBezTo>
                  <a:cubicBezTo>
                    <a:pt x="13087" y="51611"/>
                    <a:pt x="20015" y="54480"/>
                    <a:pt x="27241" y="54480"/>
                  </a:cubicBezTo>
                  <a:cubicBezTo>
                    <a:pt x="34464" y="54480"/>
                    <a:pt x="41394" y="51611"/>
                    <a:pt x="46502" y="46503"/>
                  </a:cubicBezTo>
                  <a:cubicBezTo>
                    <a:pt x="51610" y="41393"/>
                    <a:pt x="54479" y="34466"/>
                    <a:pt x="54479" y="27240"/>
                  </a:cubicBezTo>
                  <a:cubicBezTo>
                    <a:pt x="54479" y="20017"/>
                    <a:pt x="51610" y="13087"/>
                    <a:pt x="46502" y="7979"/>
                  </a:cubicBezTo>
                  <a:cubicBezTo>
                    <a:pt x="41394" y="2871"/>
                    <a:pt x="34464" y="0"/>
                    <a:pt x="27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4"/>
            <p:cNvSpPr/>
            <p:nvPr/>
          </p:nvSpPr>
          <p:spPr>
            <a:xfrm>
              <a:off x="5893675" y="1084050"/>
              <a:ext cx="561250" cy="740175"/>
            </a:xfrm>
            <a:custGeom>
              <a:rect b="b" l="l" r="r" t="t"/>
              <a:pathLst>
                <a:path extrusionOk="0" h="29607" w="22450">
                  <a:moveTo>
                    <a:pt x="7949" y="0"/>
                  </a:moveTo>
                  <a:cubicBezTo>
                    <a:pt x="6252" y="0"/>
                    <a:pt x="4725" y="1205"/>
                    <a:pt x="4385" y="2928"/>
                  </a:cubicBezTo>
                  <a:lnTo>
                    <a:pt x="387" y="23190"/>
                  </a:lnTo>
                  <a:cubicBezTo>
                    <a:pt x="0" y="25151"/>
                    <a:pt x="1287" y="27069"/>
                    <a:pt x="3246" y="27456"/>
                  </a:cubicBezTo>
                  <a:lnTo>
                    <a:pt x="13798" y="29538"/>
                  </a:lnTo>
                  <a:cubicBezTo>
                    <a:pt x="14033" y="29584"/>
                    <a:pt x="14267" y="29606"/>
                    <a:pt x="14498" y="29606"/>
                  </a:cubicBezTo>
                  <a:cubicBezTo>
                    <a:pt x="16195" y="29606"/>
                    <a:pt x="17725" y="28403"/>
                    <a:pt x="18065" y="26677"/>
                  </a:cubicBezTo>
                  <a:lnTo>
                    <a:pt x="22063" y="6417"/>
                  </a:lnTo>
                  <a:cubicBezTo>
                    <a:pt x="22449" y="4456"/>
                    <a:pt x="21161" y="2537"/>
                    <a:pt x="19202" y="2149"/>
                  </a:cubicBezTo>
                  <a:lnTo>
                    <a:pt x="8650" y="69"/>
                  </a:lnTo>
                  <a:cubicBezTo>
                    <a:pt x="8415" y="23"/>
                    <a:pt x="8180" y="0"/>
                    <a:pt x="7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4"/>
            <p:cNvSpPr/>
            <p:nvPr/>
          </p:nvSpPr>
          <p:spPr>
            <a:xfrm>
              <a:off x="6097550" y="1189150"/>
              <a:ext cx="153425" cy="530000"/>
            </a:xfrm>
            <a:custGeom>
              <a:rect b="b" l="l" r="r" t="t"/>
              <a:pathLst>
                <a:path extrusionOk="0" h="21200" w="6137">
                  <a:moveTo>
                    <a:pt x="4942" y="0"/>
                  </a:moveTo>
                  <a:cubicBezTo>
                    <a:pt x="4428" y="0"/>
                    <a:pt x="3969" y="362"/>
                    <a:pt x="3866" y="886"/>
                  </a:cubicBezTo>
                  <a:lnTo>
                    <a:pt x="118" y="19889"/>
                  </a:lnTo>
                  <a:cubicBezTo>
                    <a:pt x="1" y="20485"/>
                    <a:pt x="387" y="21061"/>
                    <a:pt x="982" y="21179"/>
                  </a:cubicBezTo>
                  <a:cubicBezTo>
                    <a:pt x="1054" y="21193"/>
                    <a:pt x="1125" y="21200"/>
                    <a:pt x="1195" y="21200"/>
                  </a:cubicBezTo>
                  <a:cubicBezTo>
                    <a:pt x="1708" y="21200"/>
                    <a:pt x="2167" y="20838"/>
                    <a:pt x="2270" y="20314"/>
                  </a:cubicBezTo>
                  <a:lnTo>
                    <a:pt x="6019" y="1311"/>
                  </a:lnTo>
                  <a:cubicBezTo>
                    <a:pt x="6136" y="716"/>
                    <a:pt x="5750" y="138"/>
                    <a:pt x="5155" y="21"/>
                  </a:cubicBezTo>
                  <a:cubicBezTo>
                    <a:pt x="5083" y="7"/>
                    <a:pt x="5012" y="0"/>
                    <a:pt x="4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4"/>
            <p:cNvSpPr/>
            <p:nvPr/>
          </p:nvSpPr>
          <p:spPr>
            <a:xfrm>
              <a:off x="6025450" y="1156400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5"/>
                    <a:pt x="594" y="1182"/>
                  </a:cubicBezTo>
                  <a:cubicBezTo>
                    <a:pt x="0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798" y="5298"/>
                  </a:cubicBezTo>
                  <a:cubicBezTo>
                    <a:pt x="2971" y="5298"/>
                    <a:pt x="3145" y="5281"/>
                    <a:pt x="3318" y="5246"/>
                  </a:cubicBezTo>
                  <a:cubicBezTo>
                    <a:pt x="4368" y="5034"/>
                    <a:pt x="5188" y="4213"/>
                    <a:pt x="5396" y="3161"/>
                  </a:cubicBezTo>
                  <a:cubicBezTo>
                    <a:pt x="5679" y="1727"/>
                    <a:pt x="4744" y="335"/>
                    <a:pt x="3310" y="51"/>
                  </a:cubicBezTo>
                  <a:cubicBezTo>
                    <a:pt x="3139" y="17"/>
                    <a:pt x="2967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4"/>
            <p:cNvSpPr/>
            <p:nvPr/>
          </p:nvSpPr>
          <p:spPr>
            <a:xfrm>
              <a:off x="6059400" y="1178325"/>
              <a:ext cx="72000" cy="88600"/>
            </a:xfrm>
            <a:custGeom>
              <a:rect b="b" l="l" r="r" t="t"/>
              <a:pathLst>
                <a:path extrusionOk="0" h="3544" w="2880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5" y="257"/>
                    <a:pt x="0" y="592"/>
                    <a:pt x="164" y="839"/>
                  </a:cubicBezTo>
                  <a:lnTo>
                    <a:pt x="1818" y="3304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4" y="3514"/>
                    <a:pt x="2566" y="3452"/>
                  </a:cubicBezTo>
                  <a:lnTo>
                    <a:pt x="2566" y="3454"/>
                  </a:lnTo>
                  <a:cubicBezTo>
                    <a:pt x="2813" y="3288"/>
                    <a:pt x="2880" y="2952"/>
                    <a:pt x="2714" y="2705"/>
                  </a:cubicBezTo>
                  <a:lnTo>
                    <a:pt x="1060" y="240"/>
                  </a:lnTo>
                  <a:cubicBezTo>
                    <a:pt x="957" y="84"/>
                    <a:pt x="786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4"/>
            <p:cNvSpPr/>
            <p:nvPr/>
          </p:nvSpPr>
          <p:spPr>
            <a:xfrm>
              <a:off x="5984425" y="1364275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4"/>
                    <a:pt x="595" y="1182"/>
                  </a:cubicBezTo>
                  <a:cubicBezTo>
                    <a:pt x="1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800" y="5298"/>
                  </a:cubicBezTo>
                  <a:cubicBezTo>
                    <a:pt x="2972" y="5298"/>
                    <a:pt x="3147" y="5281"/>
                    <a:pt x="3320" y="5246"/>
                  </a:cubicBezTo>
                  <a:cubicBezTo>
                    <a:pt x="4370" y="5034"/>
                    <a:pt x="5190" y="4211"/>
                    <a:pt x="5398" y="3161"/>
                  </a:cubicBezTo>
                  <a:cubicBezTo>
                    <a:pt x="5679" y="1725"/>
                    <a:pt x="4746" y="333"/>
                    <a:pt x="3312" y="51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4"/>
            <p:cNvSpPr/>
            <p:nvPr/>
          </p:nvSpPr>
          <p:spPr>
            <a:xfrm>
              <a:off x="6018375" y="13862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0"/>
                  </a:moveTo>
                  <a:cubicBezTo>
                    <a:pt x="511" y="0"/>
                    <a:pt x="407" y="30"/>
                    <a:pt x="314" y="92"/>
                  </a:cubicBezTo>
                  <a:cubicBezTo>
                    <a:pt x="67" y="256"/>
                    <a:pt x="1" y="591"/>
                    <a:pt x="166" y="838"/>
                  </a:cubicBezTo>
                  <a:lnTo>
                    <a:pt x="1819" y="3303"/>
                  </a:lnTo>
                  <a:cubicBezTo>
                    <a:pt x="1923" y="3458"/>
                    <a:pt x="2094" y="3542"/>
                    <a:pt x="2267" y="3542"/>
                  </a:cubicBezTo>
                  <a:cubicBezTo>
                    <a:pt x="2370" y="3542"/>
                    <a:pt x="2474" y="3513"/>
                    <a:pt x="2566" y="3451"/>
                  </a:cubicBezTo>
                  <a:lnTo>
                    <a:pt x="2568" y="3453"/>
                  </a:lnTo>
                  <a:cubicBezTo>
                    <a:pt x="2814" y="3287"/>
                    <a:pt x="2880" y="2952"/>
                    <a:pt x="2716" y="2705"/>
                  </a:cubicBezTo>
                  <a:lnTo>
                    <a:pt x="1062" y="240"/>
                  </a:lnTo>
                  <a:cubicBezTo>
                    <a:pt x="958" y="84"/>
                    <a:pt x="787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4"/>
            <p:cNvSpPr/>
            <p:nvPr/>
          </p:nvSpPr>
          <p:spPr>
            <a:xfrm>
              <a:off x="5943375" y="1572150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800" y="0"/>
                  </a:moveTo>
                  <a:cubicBezTo>
                    <a:pt x="1925" y="0"/>
                    <a:pt x="1093" y="434"/>
                    <a:pt x="595" y="1180"/>
                  </a:cubicBezTo>
                  <a:cubicBezTo>
                    <a:pt x="1" y="2073"/>
                    <a:pt x="4" y="3234"/>
                    <a:pt x="601" y="4124"/>
                  </a:cubicBezTo>
                  <a:cubicBezTo>
                    <a:pt x="1099" y="4866"/>
                    <a:pt x="1929" y="5298"/>
                    <a:pt x="2801" y="5298"/>
                  </a:cubicBezTo>
                  <a:cubicBezTo>
                    <a:pt x="2974" y="5298"/>
                    <a:pt x="3148" y="5281"/>
                    <a:pt x="3322" y="5246"/>
                  </a:cubicBezTo>
                  <a:cubicBezTo>
                    <a:pt x="4372" y="5034"/>
                    <a:pt x="5192" y="4211"/>
                    <a:pt x="5398" y="3160"/>
                  </a:cubicBezTo>
                  <a:cubicBezTo>
                    <a:pt x="5680" y="1725"/>
                    <a:pt x="4748" y="333"/>
                    <a:pt x="3313" y="51"/>
                  </a:cubicBezTo>
                  <a:cubicBezTo>
                    <a:pt x="3142" y="17"/>
                    <a:pt x="2970" y="0"/>
                    <a:pt x="2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4"/>
            <p:cNvSpPr/>
            <p:nvPr/>
          </p:nvSpPr>
          <p:spPr>
            <a:xfrm>
              <a:off x="5977375" y="1594025"/>
              <a:ext cx="72000" cy="88625"/>
            </a:xfrm>
            <a:custGeom>
              <a:rect b="b" l="l" r="r" t="t"/>
              <a:pathLst>
                <a:path extrusionOk="0" h="3545" w="2880">
                  <a:moveTo>
                    <a:pt x="613" y="1"/>
                  </a:moveTo>
                  <a:cubicBezTo>
                    <a:pt x="510" y="1"/>
                    <a:pt x="406" y="30"/>
                    <a:pt x="314" y="92"/>
                  </a:cubicBezTo>
                  <a:cubicBezTo>
                    <a:pt x="67" y="258"/>
                    <a:pt x="0" y="593"/>
                    <a:pt x="166" y="840"/>
                  </a:cubicBezTo>
                  <a:lnTo>
                    <a:pt x="1818" y="3305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5" y="3515"/>
                    <a:pt x="2567" y="3453"/>
                  </a:cubicBezTo>
                  <a:lnTo>
                    <a:pt x="2566" y="3453"/>
                  </a:lnTo>
                  <a:cubicBezTo>
                    <a:pt x="2813" y="3287"/>
                    <a:pt x="2880" y="2953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4"/>
            <p:cNvSpPr/>
            <p:nvPr/>
          </p:nvSpPr>
          <p:spPr>
            <a:xfrm>
              <a:off x="6265200" y="1203700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8" y="1"/>
                  </a:moveTo>
                  <a:cubicBezTo>
                    <a:pt x="1923" y="1"/>
                    <a:pt x="1091" y="435"/>
                    <a:pt x="594" y="1182"/>
                  </a:cubicBezTo>
                  <a:cubicBezTo>
                    <a:pt x="0" y="2073"/>
                    <a:pt x="3" y="3234"/>
                    <a:pt x="600" y="4124"/>
                  </a:cubicBezTo>
                  <a:cubicBezTo>
                    <a:pt x="1097" y="4867"/>
                    <a:pt x="1927" y="5298"/>
                    <a:pt x="2799" y="5298"/>
                  </a:cubicBezTo>
                  <a:cubicBezTo>
                    <a:pt x="2972" y="5298"/>
                    <a:pt x="3146" y="5281"/>
                    <a:pt x="3320" y="5246"/>
                  </a:cubicBezTo>
                  <a:cubicBezTo>
                    <a:pt x="4370" y="5034"/>
                    <a:pt x="5190" y="4213"/>
                    <a:pt x="5397" y="3161"/>
                  </a:cubicBezTo>
                  <a:cubicBezTo>
                    <a:pt x="5680" y="1727"/>
                    <a:pt x="4746" y="334"/>
                    <a:pt x="3311" y="51"/>
                  </a:cubicBezTo>
                  <a:cubicBezTo>
                    <a:pt x="3140" y="17"/>
                    <a:pt x="2968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4"/>
            <p:cNvSpPr/>
            <p:nvPr/>
          </p:nvSpPr>
          <p:spPr>
            <a:xfrm>
              <a:off x="6299175" y="1225625"/>
              <a:ext cx="71975" cy="88600"/>
            </a:xfrm>
            <a:custGeom>
              <a:rect b="b" l="l" r="r" t="t"/>
              <a:pathLst>
                <a:path extrusionOk="0" h="3544" w="2879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6" y="258"/>
                    <a:pt x="0" y="592"/>
                    <a:pt x="166" y="839"/>
                  </a:cubicBezTo>
                  <a:lnTo>
                    <a:pt x="1819" y="3305"/>
                  </a:lnTo>
                  <a:cubicBezTo>
                    <a:pt x="1923" y="3460"/>
                    <a:pt x="2093" y="3543"/>
                    <a:pt x="2267" y="3543"/>
                  </a:cubicBezTo>
                  <a:cubicBezTo>
                    <a:pt x="2370" y="3543"/>
                    <a:pt x="2474" y="3514"/>
                    <a:pt x="2566" y="3453"/>
                  </a:cubicBezTo>
                  <a:cubicBezTo>
                    <a:pt x="2814" y="3287"/>
                    <a:pt x="2879" y="2952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4"/>
            <p:cNvSpPr/>
            <p:nvPr/>
          </p:nvSpPr>
          <p:spPr>
            <a:xfrm>
              <a:off x="6224225" y="1411575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7" y="1"/>
                  </a:moveTo>
                  <a:cubicBezTo>
                    <a:pt x="1923" y="1"/>
                    <a:pt x="1091" y="434"/>
                    <a:pt x="594" y="1180"/>
                  </a:cubicBezTo>
                  <a:cubicBezTo>
                    <a:pt x="0" y="2072"/>
                    <a:pt x="2" y="3234"/>
                    <a:pt x="598" y="4124"/>
                  </a:cubicBezTo>
                  <a:cubicBezTo>
                    <a:pt x="1096" y="4866"/>
                    <a:pt x="1925" y="5297"/>
                    <a:pt x="2795" y="5297"/>
                  </a:cubicBezTo>
                  <a:cubicBezTo>
                    <a:pt x="2969" y="5297"/>
                    <a:pt x="3144" y="5280"/>
                    <a:pt x="3318" y="5245"/>
                  </a:cubicBezTo>
                  <a:cubicBezTo>
                    <a:pt x="4369" y="5034"/>
                    <a:pt x="5188" y="4211"/>
                    <a:pt x="5396" y="3162"/>
                  </a:cubicBezTo>
                  <a:cubicBezTo>
                    <a:pt x="5680" y="1725"/>
                    <a:pt x="4746" y="334"/>
                    <a:pt x="3311" y="51"/>
                  </a:cubicBezTo>
                  <a:cubicBezTo>
                    <a:pt x="3140" y="17"/>
                    <a:pt x="2968" y="1"/>
                    <a:pt x="2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4"/>
            <p:cNvSpPr/>
            <p:nvPr/>
          </p:nvSpPr>
          <p:spPr>
            <a:xfrm>
              <a:off x="6258150" y="14335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1"/>
                  </a:moveTo>
                  <a:cubicBezTo>
                    <a:pt x="511" y="1"/>
                    <a:pt x="407" y="30"/>
                    <a:pt x="315" y="92"/>
                  </a:cubicBezTo>
                  <a:cubicBezTo>
                    <a:pt x="68" y="256"/>
                    <a:pt x="1" y="592"/>
                    <a:pt x="167" y="839"/>
                  </a:cubicBezTo>
                  <a:lnTo>
                    <a:pt x="1819" y="3305"/>
                  </a:lnTo>
                  <a:cubicBezTo>
                    <a:pt x="1923" y="3459"/>
                    <a:pt x="2094" y="3543"/>
                    <a:pt x="2269" y="3543"/>
                  </a:cubicBezTo>
                  <a:cubicBezTo>
                    <a:pt x="2372" y="3543"/>
                    <a:pt x="2476" y="3514"/>
                    <a:pt x="2568" y="3453"/>
                  </a:cubicBezTo>
                  <a:lnTo>
                    <a:pt x="2567" y="3453"/>
                  </a:lnTo>
                  <a:cubicBezTo>
                    <a:pt x="2814" y="3287"/>
                    <a:pt x="2881" y="2952"/>
                    <a:pt x="2715" y="2705"/>
                  </a:cubicBezTo>
                  <a:lnTo>
                    <a:pt x="1063" y="240"/>
                  </a:lnTo>
                  <a:cubicBezTo>
                    <a:pt x="958" y="85"/>
                    <a:pt x="788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4"/>
            <p:cNvSpPr/>
            <p:nvPr/>
          </p:nvSpPr>
          <p:spPr>
            <a:xfrm>
              <a:off x="6183200" y="1619425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798" y="0"/>
                  </a:moveTo>
                  <a:cubicBezTo>
                    <a:pt x="1924" y="0"/>
                    <a:pt x="1091" y="434"/>
                    <a:pt x="594" y="1182"/>
                  </a:cubicBezTo>
                  <a:cubicBezTo>
                    <a:pt x="1" y="2073"/>
                    <a:pt x="2" y="3234"/>
                    <a:pt x="599" y="4123"/>
                  </a:cubicBezTo>
                  <a:cubicBezTo>
                    <a:pt x="1097" y="4866"/>
                    <a:pt x="1927" y="5297"/>
                    <a:pt x="2798" y="5297"/>
                  </a:cubicBezTo>
                  <a:cubicBezTo>
                    <a:pt x="2971" y="5297"/>
                    <a:pt x="3145" y="5281"/>
                    <a:pt x="3319" y="5246"/>
                  </a:cubicBezTo>
                  <a:cubicBezTo>
                    <a:pt x="4370" y="5036"/>
                    <a:pt x="5189" y="4212"/>
                    <a:pt x="5396" y="3161"/>
                  </a:cubicBezTo>
                  <a:cubicBezTo>
                    <a:pt x="5680" y="1726"/>
                    <a:pt x="4746" y="333"/>
                    <a:pt x="3311" y="50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4"/>
            <p:cNvSpPr/>
            <p:nvPr/>
          </p:nvSpPr>
          <p:spPr>
            <a:xfrm>
              <a:off x="6217150" y="1641350"/>
              <a:ext cx="72050" cy="88600"/>
            </a:xfrm>
            <a:custGeom>
              <a:rect b="b" l="l" r="r" t="t"/>
              <a:pathLst>
                <a:path extrusionOk="0" h="3544" w="2882">
                  <a:moveTo>
                    <a:pt x="614" y="0"/>
                  </a:moveTo>
                  <a:cubicBezTo>
                    <a:pt x="511" y="0"/>
                    <a:pt x="406" y="30"/>
                    <a:pt x="314" y="91"/>
                  </a:cubicBezTo>
                  <a:cubicBezTo>
                    <a:pt x="67" y="257"/>
                    <a:pt x="0" y="592"/>
                    <a:pt x="166" y="839"/>
                  </a:cubicBezTo>
                  <a:lnTo>
                    <a:pt x="1819" y="3304"/>
                  </a:lnTo>
                  <a:cubicBezTo>
                    <a:pt x="1923" y="3459"/>
                    <a:pt x="2093" y="3543"/>
                    <a:pt x="2268" y="3543"/>
                  </a:cubicBezTo>
                  <a:cubicBezTo>
                    <a:pt x="2371" y="3543"/>
                    <a:pt x="2475" y="3514"/>
                    <a:pt x="2568" y="3452"/>
                  </a:cubicBezTo>
                  <a:cubicBezTo>
                    <a:pt x="2815" y="3288"/>
                    <a:pt x="2882" y="2952"/>
                    <a:pt x="2716" y="2705"/>
                  </a:cubicBezTo>
                  <a:lnTo>
                    <a:pt x="1063" y="239"/>
                  </a:lnTo>
                  <a:cubicBezTo>
                    <a:pt x="959" y="84"/>
                    <a:pt x="788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4"/>
            <p:cNvSpPr/>
            <p:nvPr/>
          </p:nvSpPr>
          <p:spPr>
            <a:xfrm>
              <a:off x="5494050" y="1178175"/>
              <a:ext cx="546925" cy="735500"/>
            </a:xfrm>
            <a:custGeom>
              <a:rect b="b" l="l" r="r" t="t"/>
              <a:pathLst>
                <a:path extrusionOk="0" h="29420" w="21877">
                  <a:moveTo>
                    <a:pt x="14518" y="1"/>
                  </a:moveTo>
                  <a:cubicBezTo>
                    <a:pt x="14319" y="1"/>
                    <a:pt x="14117" y="17"/>
                    <a:pt x="13914" y="52"/>
                  </a:cubicBezTo>
                  <a:lnTo>
                    <a:pt x="3310" y="1845"/>
                  </a:lnTo>
                  <a:cubicBezTo>
                    <a:pt x="1341" y="2176"/>
                    <a:pt x="1" y="4061"/>
                    <a:pt x="334" y="6030"/>
                  </a:cubicBezTo>
                  <a:lnTo>
                    <a:pt x="3776" y="26393"/>
                  </a:lnTo>
                  <a:cubicBezTo>
                    <a:pt x="4074" y="28161"/>
                    <a:pt x="5621" y="29420"/>
                    <a:pt x="7358" y="29420"/>
                  </a:cubicBezTo>
                  <a:cubicBezTo>
                    <a:pt x="7558" y="29420"/>
                    <a:pt x="7759" y="29403"/>
                    <a:pt x="7962" y="29369"/>
                  </a:cubicBezTo>
                  <a:lnTo>
                    <a:pt x="18568" y="27577"/>
                  </a:lnTo>
                  <a:cubicBezTo>
                    <a:pt x="20537" y="27244"/>
                    <a:pt x="21877" y="25361"/>
                    <a:pt x="21544" y="23390"/>
                  </a:cubicBezTo>
                  <a:lnTo>
                    <a:pt x="18101" y="3028"/>
                  </a:lnTo>
                  <a:cubicBezTo>
                    <a:pt x="17802" y="1261"/>
                    <a:pt x="16256" y="1"/>
                    <a:pt x="14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4"/>
            <p:cNvSpPr/>
            <p:nvPr/>
          </p:nvSpPr>
          <p:spPr>
            <a:xfrm>
              <a:off x="5697600" y="1279750"/>
              <a:ext cx="139875" cy="532400"/>
            </a:xfrm>
            <a:custGeom>
              <a:rect b="b" l="l" r="r" t="t"/>
              <a:pathLst>
                <a:path extrusionOk="0" h="21296" w="5595">
                  <a:moveTo>
                    <a:pt x="1184" y="0"/>
                  </a:moveTo>
                  <a:cubicBezTo>
                    <a:pt x="1123" y="0"/>
                    <a:pt x="1062" y="5"/>
                    <a:pt x="1000" y="16"/>
                  </a:cubicBezTo>
                  <a:cubicBezTo>
                    <a:pt x="403" y="117"/>
                    <a:pt x="1" y="684"/>
                    <a:pt x="101" y="1280"/>
                  </a:cubicBezTo>
                  <a:lnTo>
                    <a:pt x="3329" y="20380"/>
                  </a:lnTo>
                  <a:cubicBezTo>
                    <a:pt x="3419" y="20916"/>
                    <a:pt x="3885" y="21296"/>
                    <a:pt x="4410" y="21296"/>
                  </a:cubicBezTo>
                  <a:cubicBezTo>
                    <a:pt x="4471" y="21296"/>
                    <a:pt x="4532" y="21291"/>
                    <a:pt x="4594" y="21280"/>
                  </a:cubicBezTo>
                  <a:cubicBezTo>
                    <a:pt x="5192" y="21178"/>
                    <a:pt x="5594" y="20612"/>
                    <a:pt x="5492" y="20016"/>
                  </a:cubicBezTo>
                  <a:lnTo>
                    <a:pt x="2265" y="916"/>
                  </a:lnTo>
                  <a:cubicBezTo>
                    <a:pt x="2174" y="380"/>
                    <a:pt x="1710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4"/>
            <p:cNvSpPr/>
            <p:nvPr/>
          </p:nvSpPr>
          <p:spPr>
            <a:xfrm>
              <a:off x="5606800" y="1309775"/>
              <a:ext cx="72200" cy="57600"/>
            </a:xfrm>
            <a:custGeom>
              <a:rect b="b" l="l" r="r" t="t"/>
              <a:pathLst>
                <a:path extrusionOk="0" h="2304" w="2888">
                  <a:moveTo>
                    <a:pt x="1788" y="1"/>
                  </a:moveTo>
                  <a:cubicBezTo>
                    <a:pt x="1728" y="1"/>
                    <a:pt x="1667" y="6"/>
                    <a:pt x="1606" y="17"/>
                  </a:cubicBezTo>
                  <a:lnTo>
                    <a:pt x="1" y="288"/>
                  </a:lnTo>
                  <a:lnTo>
                    <a:pt x="341" y="2303"/>
                  </a:lnTo>
                  <a:lnTo>
                    <a:pt x="1946" y="2031"/>
                  </a:lnTo>
                  <a:cubicBezTo>
                    <a:pt x="2507" y="1942"/>
                    <a:pt x="2888" y="1412"/>
                    <a:pt x="2793" y="852"/>
                  </a:cubicBezTo>
                  <a:cubicBezTo>
                    <a:pt x="2709" y="354"/>
                    <a:pt x="2277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4"/>
            <p:cNvSpPr/>
            <p:nvPr/>
          </p:nvSpPr>
          <p:spPr>
            <a:xfrm>
              <a:off x="5543775" y="1316975"/>
              <a:ext cx="71600" cy="57475"/>
            </a:xfrm>
            <a:custGeom>
              <a:rect b="b" l="l" r="r" t="t"/>
              <a:pathLst>
                <a:path extrusionOk="0" h="2299" w="2864">
                  <a:moveTo>
                    <a:pt x="2523" y="0"/>
                  </a:moveTo>
                  <a:lnTo>
                    <a:pt x="920" y="271"/>
                  </a:lnTo>
                  <a:cubicBezTo>
                    <a:pt x="369" y="372"/>
                    <a:pt x="0" y="896"/>
                    <a:pt x="94" y="1447"/>
                  </a:cubicBezTo>
                  <a:cubicBezTo>
                    <a:pt x="178" y="1945"/>
                    <a:pt x="609" y="2299"/>
                    <a:pt x="1100" y="2299"/>
                  </a:cubicBezTo>
                  <a:cubicBezTo>
                    <a:pt x="1153" y="2299"/>
                    <a:pt x="1206" y="2295"/>
                    <a:pt x="1260" y="2286"/>
                  </a:cubicBezTo>
                  <a:lnTo>
                    <a:pt x="2864" y="2015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4"/>
            <p:cNvSpPr/>
            <p:nvPr/>
          </p:nvSpPr>
          <p:spPr>
            <a:xfrm>
              <a:off x="5632050" y="14590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6" y="0"/>
                  </a:moveTo>
                  <a:cubicBezTo>
                    <a:pt x="1720" y="0"/>
                    <a:pt x="1663" y="5"/>
                    <a:pt x="1606" y="14"/>
                  </a:cubicBezTo>
                  <a:lnTo>
                    <a:pt x="1" y="287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1" y="1935"/>
                    <a:pt x="2876" y="1408"/>
                    <a:pt x="2783" y="852"/>
                  </a:cubicBezTo>
                  <a:cubicBezTo>
                    <a:pt x="2698" y="353"/>
                    <a:pt x="2265" y="0"/>
                    <a:pt x="1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4"/>
            <p:cNvSpPr/>
            <p:nvPr/>
          </p:nvSpPr>
          <p:spPr>
            <a:xfrm>
              <a:off x="5568675" y="1466200"/>
              <a:ext cx="71925" cy="57500"/>
            </a:xfrm>
            <a:custGeom>
              <a:rect b="b" l="l" r="r" t="t"/>
              <a:pathLst>
                <a:path extrusionOk="0" h="2300" w="2877">
                  <a:moveTo>
                    <a:pt x="2536" y="1"/>
                  </a:moveTo>
                  <a:lnTo>
                    <a:pt x="932" y="272"/>
                  </a:lnTo>
                  <a:cubicBezTo>
                    <a:pt x="375" y="365"/>
                    <a:pt x="1" y="892"/>
                    <a:pt x="96" y="1449"/>
                  </a:cubicBezTo>
                  <a:cubicBezTo>
                    <a:pt x="179" y="1947"/>
                    <a:pt x="612" y="2300"/>
                    <a:pt x="1102" y="2300"/>
                  </a:cubicBezTo>
                  <a:cubicBezTo>
                    <a:pt x="1158" y="2300"/>
                    <a:pt x="1215" y="2295"/>
                    <a:pt x="1273" y="2285"/>
                  </a:cubicBezTo>
                  <a:lnTo>
                    <a:pt x="2876" y="2014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4"/>
            <p:cNvSpPr/>
            <p:nvPr/>
          </p:nvSpPr>
          <p:spPr>
            <a:xfrm>
              <a:off x="5657250" y="1608275"/>
              <a:ext cx="71950" cy="57500"/>
            </a:xfrm>
            <a:custGeom>
              <a:rect b="b" l="l" r="r" t="t"/>
              <a:pathLst>
                <a:path extrusionOk="0" h="2300" w="2878">
                  <a:moveTo>
                    <a:pt x="1779" y="0"/>
                  </a:moveTo>
                  <a:cubicBezTo>
                    <a:pt x="1722" y="0"/>
                    <a:pt x="1664" y="5"/>
                    <a:pt x="1606" y="15"/>
                  </a:cubicBezTo>
                  <a:lnTo>
                    <a:pt x="1" y="286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2" y="1935"/>
                    <a:pt x="2878" y="1408"/>
                    <a:pt x="2783" y="852"/>
                  </a:cubicBezTo>
                  <a:cubicBezTo>
                    <a:pt x="2699" y="353"/>
                    <a:pt x="2268" y="0"/>
                    <a:pt x="1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4"/>
            <p:cNvSpPr/>
            <p:nvPr/>
          </p:nvSpPr>
          <p:spPr>
            <a:xfrm>
              <a:off x="5593925" y="1615425"/>
              <a:ext cx="71900" cy="57500"/>
            </a:xfrm>
            <a:custGeom>
              <a:rect b="b" l="l" r="r" t="t"/>
              <a:pathLst>
                <a:path extrusionOk="0" h="2300" w="2876">
                  <a:moveTo>
                    <a:pt x="2535" y="0"/>
                  </a:moveTo>
                  <a:lnTo>
                    <a:pt x="930" y="271"/>
                  </a:lnTo>
                  <a:cubicBezTo>
                    <a:pt x="375" y="364"/>
                    <a:pt x="1" y="891"/>
                    <a:pt x="94" y="1448"/>
                  </a:cubicBezTo>
                  <a:cubicBezTo>
                    <a:pt x="177" y="1947"/>
                    <a:pt x="609" y="2299"/>
                    <a:pt x="1098" y="2299"/>
                  </a:cubicBezTo>
                  <a:cubicBezTo>
                    <a:pt x="1155" y="2299"/>
                    <a:pt x="1213" y="2295"/>
                    <a:pt x="1271" y="2285"/>
                  </a:cubicBezTo>
                  <a:lnTo>
                    <a:pt x="2876" y="2014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4"/>
            <p:cNvSpPr/>
            <p:nvPr/>
          </p:nvSpPr>
          <p:spPr>
            <a:xfrm>
              <a:off x="5682500" y="1757450"/>
              <a:ext cx="72175" cy="57525"/>
            </a:xfrm>
            <a:custGeom>
              <a:rect b="b" l="l" r="r" t="t"/>
              <a:pathLst>
                <a:path extrusionOk="0" h="2301" w="2887">
                  <a:moveTo>
                    <a:pt x="1786" y="0"/>
                  </a:moveTo>
                  <a:cubicBezTo>
                    <a:pt x="1726" y="0"/>
                    <a:pt x="1665" y="5"/>
                    <a:pt x="1604" y="16"/>
                  </a:cubicBezTo>
                  <a:lnTo>
                    <a:pt x="1" y="287"/>
                  </a:lnTo>
                  <a:lnTo>
                    <a:pt x="341" y="2301"/>
                  </a:lnTo>
                  <a:lnTo>
                    <a:pt x="1945" y="2030"/>
                  </a:lnTo>
                  <a:cubicBezTo>
                    <a:pt x="2506" y="1941"/>
                    <a:pt x="2886" y="1411"/>
                    <a:pt x="2792" y="851"/>
                  </a:cubicBezTo>
                  <a:cubicBezTo>
                    <a:pt x="2707" y="353"/>
                    <a:pt x="2275" y="0"/>
                    <a:pt x="1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4"/>
            <p:cNvSpPr/>
            <p:nvPr/>
          </p:nvSpPr>
          <p:spPr>
            <a:xfrm>
              <a:off x="5618825" y="1764625"/>
              <a:ext cx="72225" cy="57575"/>
            </a:xfrm>
            <a:custGeom>
              <a:rect b="b" l="l" r="r" t="t"/>
              <a:pathLst>
                <a:path extrusionOk="0" h="2303" w="2889">
                  <a:moveTo>
                    <a:pt x="2548" y="0"/>
                  </a:moveTo>
                  <a:lnTo>
                    <a:pt x="944" y="271"/>
                  </a:lnTo>
                  <a:cubicBezTo>
                    <a:pt x="382" y="360"/>
                    <a:pt x="1" y="890"/>
                    <a:pt x="96" y="1450"/>
                  </a:cubicBezTo>
                  <a:cubicBezTo>
                    <a:pt x="180" y="1950"/>
                    <a:pt x="614" y="2302"/>
                    <a:pt x="1104" y="2302"/>
                  </a:cubicBezTo>
                  <a:cubicBezTo>
                    <a:pt x="1164" y="2302"/>
                    <a:pt x="1224" y="2297"/>
                    <a:pt x="1285" y="2286"/>
                  </a:cubicBezTo>
                  <a:lnTo>
                    <a:pt x="2888" y="2014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4"/>
            <p:cNvSpPr/>
            <p:nvPr/>
          </p:nvSpPr>
          <p:spPr>
            <a:xfrm>
              <a:off x="5844025" y="1269700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1787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1" y="288"/>
                  </a:lnTo>
                  <a:lnTo>
                    <a:pt x="342" y="2301"/>
                  </a:lnTo>
                  <a:lnTo>
                    <a:pt x="1945" y="2030"/>
                  </a:lnTo>
                  <a:cubicBezTo>
                    <a:pt x="2506" y="1941"/>
                    <a:pt x="2887" y="1411"/>
                    <a:pt x="2792" y="852"/>
                  </a:cubicBezTo>
                  <a:cubicBezTo>
                    <a:pt x="2708" y="352"/>
                    <a:pt x="2276" y="0"/>
                    <a:pt x="1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4"/>
            <p:cNvSpPr/>
            <p:nvPr/>
          </p:nvSpPr>
          <p:spPr>
            <a:xfrm>
              <a:off x="5780675" y="1276875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2535" y="1"/>
                  </a:moveTo>
                  <a:lnTo>
                    <a:pt x="930" y="272"/>
                  </a:lnTo>
                  <a:cubicBezTo>
                    <a:pt x="375" y="366"/>
                    <a:pt x="0" y="893"/>
                    <a:pt x="93" y="1449"/>
                  </a:cubicBezTo>
                  <a:cubicBezTo>
                    <a:pt x="178" y="1948"/>
                    <a:pt x="611" y="2301"/>
                    <a:pt x="1100" y="2301"/>
                  </a:cubicBezTo>
                  <a:cubicBezTo>
                    <a:pt x="1157" y="2301"/>
                    <a:pt x="1213" y="2296"/>
                    <a:pt x="1271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4"/>
            <p:cNvSpPr/>
            <p:nvPr/>
          </p:nvSpPr>
          <p:spPr>
            <a:xfrm>
              <a:off x="5869250" y="14189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5" y="1"/>
                  </a:moveTo>
                  <a:cubicBezTo>
                    <a:pt x="1719" y="1"/>
                    <a:pt x="1662" y="5"/>
                    <a:pt x="1605" y="15"/>
                  </a:cubicBezTo>
                  <a:lnTo>
                    <a:pt x="0" y="287"/>
                  </a:lnTo>
                  <a:lnTo>
                    <a:pt x="341" y="2301"/>
                  </a:lnTo>
                  <a:lnTo>
                    <a:pt x="1946" y="2030"/>
                  </a:lnTo>
                  <a:cubicBezTo>
                    <a:pt x="2501" y="1935"/>
                    <a:pt x="2876" y="1408"/>
                    <a:pt x="2782" y="853"/>
                  </a:cubicBezTo>
                  <a:cubicBezTo>
                    <a:pt x="2697" y="353"/>
                    <a:pt x="2264" y="1"/>
                    <a:pt x="1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4"/>
            <p:cNvSpPr/>
            <p:nvPr/>
          </p:nvSpPr>
          <p:spPr>
            <a:xfrm>
              <a:off x="5805875" y="1426075"/>
              <a:ext cx="71900" cy="57550"/>
            </a:xfrm>
            <a:custGeom>
              <a:rect b="b" l="l" r="r" t="t"/>
              <a:pathLst>
                <a:path extrusionOk="0" h="2302" w="2876">
                  <a:moveTo>
                    <a:pt x="2535" y="1"/>
                  </a:moveTo>
                  <a:lnTo>
                    <a:pt x="932" y="272"/>
                  </a:lnTo>
                  <a:cubicBezTo>
                    <a:pt x="375" y="367"/>
                    <a:pt x="0" y="894"/>
                    <a:pt x="95" y="1450"/>
                  </a:cubicBezTo>
                  <a:cubicBezTo>
                    <a:pt x="179" y="1948"/>
                    <a:pt x="611" y="2301"/>
                    <a:pt x="1100" y="2301"/>
                  </a:cubicBezTo>
                  <a:cubicBezTo>
                    <a:pt x="1157" y="2301"/>
                    <a:pt x="1214" y="2297"/>
                    <a:pt x="1272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4"/>
            <p:cNvSpPr/>
            <p:nvPr/>
          </p:nvSpPr>
          <p:spPr>
            <a:xfrm>
              <a:off x="5894500" y="1568125"/>
              <a:ext cx="72200" cy="57575"/>
            </a:xfrm>
            <a:custGeom>
              <a:rect b="b" l="l" r="r" t="t"/>
              <a:pathLst>
                <a:path extrusionOk="0" h="2303" w="2888">
                  <a:moveTo>
                    <a:pt x="1788" y="1"/>
                  </a:moveTo>
                  <a:cubicBezTo>
                    <a:pt x="1727" y="1"/>
                    <a:pt x="1665" y="6"/>
                    <a:pt x="1604" y="18"/>
                  </a:cubicBezTo>
                  <a:lnTo>
                    <a:pt x="0" y="289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2"/>
                    <a:pt x="2887" y="1412"/>
                    <a:pt x="2792" y="851"/>
                  </a:cubicBezTo>
                  <a:cubicBezTo>
                    <a:pt x="2708" y="353"/>
                    <a:pt x="2276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4"/>
            <p:cNvSpPr/>
            <p:nvPr/>
          </p:nvSpPr>
          <p:spPr>
            <a:xfrm>
              <a:off x="5830825" y="1575325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2547" y="1"/>
                  </a:moveTo>
                  <a:lnTo>
                    <a:pt x="942" y="272"/>
                  </a:lnTo>
                  <a:cubicBezTo>
                    <a:pt x="381" y="360"/>
                    <a:pt x="0" y="890"/>
                    <a:pt x="95" y="1450"/>
                  </a:cubicBezTo>
                  <a:cubicBezTo>
                    <a:pt x="180" y="1949"/>
                    <a:pt x="613" y="2301"/>
                    <a:pt x="1101" y="2301"/>
                  </a:cubicBezTo>
                  <a:cubicBezTo>
                    <a:pt x="1161" y="2301"/>
                    <a:pt x="1222" y="2296"/>
                    <a:pt x="1283" y="2285"/>
                  </a:cubicBezTo>
                  <a:lnTo>
                    <a:pt x="2886" y="2014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4"/>
            <p:cNvSpPr/>
            <p:nvPr/>
          </p:nvSpPr>
          <p:spPr>
            <a:xfrm>
              <a:off x="5919700" y="1717350"/>
              <a:ext cx="72200" cy="57550"/>
            </a:xfrm>
            <a:custGeom>
              <a:rect b="b" l="l" r="r" t="t"/>
              <a:pathLst>
                <a:path extrusionOk="0" h="2302" w="2888">
                  <a:moveTo>
                    <a:pt x="1788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0" y="288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3"/>
                    <a:pt x="2887" y="1413"/>
                    <a:pt x="2793" y="852"/>
                  </a:cubicBezTo>
                  <a:cubicBezTo>
                    <a:pt x="2708" y="353"/>
                    <a:pt x="2276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4"/>
            <p:cNvSpPr/>
            <p:nvPr/>
          </p:nvSpPr>
          <p:spPr>
            <a:xfrm>
              <a:off x="5856300" y="1724525"/>
              <a:ext cx="71925" cy="57550"/>
            </a:xfrm>
            <a:custGeom>
              <a:rect b="b" l="l" r="r" t="t"/>
              <a:pathLst>
                <a:path extrusionOk="0" h="2302" w="2877">
                  <a:moveTo>
                    <a:pt x="2536" y="1"/>
                  </a:moveTo>
                  <a:lnTo>
                    <a:pt x="931" y="272"/>
                  </a:lnTo>
                  <a:cubicBezTo>
                    <a:pt x="375" y="367"/>
                    <a:pt x="0" y="894"/>
                    <a:pt x="95" y="1449"/>
                  </a:cubicBezTo>
                  <a:cubicBezTo>
                    <a:pt x="178" y="1948"/>
                    <a:pt x="611" y="2301"/>
                    <a:pt x="1101" y="2301"/>
                  </a:cubicBezTo>
                  <a:cubicBezTo>
                    <a:pt x="1158" y="2301"/>
                    <a:pt x="1215" y="2297"/>
                    <a:pt x="1272" y="2287"/>
                  </a:cubicBezTo>
                  <a:lnTo>
                    <a:pt x="2877" y="2015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4"/>
            <p:cNvSpPr/>
            <p:nvPr/>
          </p:nvSpPr>
          <p:spPr>
            <a:xfrm>
              <a:off x="545775" y="3723625"/>
              <a:ext cx="972825" cy="724425"/>
            </a:xfrm>
            <a:custGeom>
              <a:rect b="b" l="l" r="r" t="t"/>
              <a:pathLst>
                <a:path extrusionOk="0" h="28977" w="38913">
                  <a:moveTo>
                    <a:pt x="4968" y="1"/>
                  </a:moveTo>
                  <a:cubicBezTo>
                    <a:pt x="2236" y="1"/>
                    <a:pt x="1" y="2235"/>
                    <a:pt x="1" y="4968"/>
                  </a:cubicBezTo>
                  <a:lnTo>
                    <a:pt x="1" y="24009"/>
                  </a:lnTo>
                  <a:cubicBezTo>
                    <a:pt x="1" y="26741"/>
                    <a:pt x="2236" y="28976"/>
                    <a:pt x="4968" y="28976"/>
                  </a:cubicBezTo>
                  <a:lnTo>
                    <a:pt x="33945" y="28976"/>
                  </a:lnTo>
                  <a:cubicBezTo>
                    <a:pt x="36677" y="28976"/>
                    <a:pt x="38912" y="26741"/>
                    <a:pt x="38912" y="24009"/>
                  </a:cubicBezTo>
                  <a:lnTo>
                    <a:pt x="38912" y="4968"/>
                  </a:lnTo>
                  <a:cubicBezTo>
                    <a:pt x="38912" y="2235"/>
                    <a:pt x="36677" y="1"/>
                    <a:pt x="33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4"/>
            <p:cNvSpPr/>
            <p:nvPr/>
          </p:nvSpPr>
          <p:spPr>
            <a:xfrm>
              <a:off x="829425" y="3566700"/>
              <a:ext cx="405525" cy="156950"/>
            </a:xfrm>
            <a:custGeom>
              <a:rect b="b" l="l" r="r" t="t"/>
              <a:pathLst>
                <a:path extrusionOk="0" h="6278" w="16221">
                  <a:moveTo>
                    <a:pt x="3416" y="0"/>
                  </a:moveTo>
                  <a:cubicBezTo>
                    <a:pt x="1533" y="0"/>
                    <a:pt x="1" y="1534"/>
                    <a:pt x="1" y="3416"/>
                  </a:cubicBezTo>
                  <a:lnTo>
                    <a:pt x="1" y="6278"/>
                  </a:lnTo>
                  <a:lnTo>
                    <a:pt x="1863" y="6278"/>
                  </a:lnTo>
                  <a:lnTo>
                    <a:pt x="1863" y="3416"/>
                  </a:lnTo>
                  <a:cubicBezTo>
                    <a:pt x="1865" y="2559"/>
                    <a:pt x="2559" y="1864"/>
                    <a:pt x="3416" y="1863"/>
                  </a:cubicBezTo>
                  <a:lnTo>
                    <a:pt x="12806" y="1863"/>
                  </a:lnTo>
                  <a:cubicBezTo>
                    <a:pt x="13662" y="1864"/>
                    <a:pt x="14357" y="2559"/>
                    <a:pt x="14358" y="3416"/>
                  </a:cubicBezTo>
                  <a:lnTo>
                    <a:pt x="14358" y="6278"/>
                  </a:lnTo>
                  <a:lnTo>
                    <a:pt x="16221" y="6278"/>
                  </a:lnTo>
                  <a:lnTo>
                    <a:pt x="16221" y="3416"/>
                  </a:lnTo>
                  <a:cubicBezTo>
                    <a:pt x="16221" y="1534"/>
                    <a:pt x="14688" y="0"/>
                    <a:pt x="12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4"/>
            <p:cNvSpPr/>
            <p:nvPr/>
          </p:nvSpPr>
          <p:spPr>
            <a:xfrm>
              <a:off x="807225" y="3871250"/>
              <a:ext cx="449375" cy="449400"/>
            </a:xfrm>
            <a:custGeom>
              <a:rect b="b" l="l" r="r" t="t"/>
              <a:pathLst>
                <a:path extrusionOk="0" h="17976" w="17975">
                  <a:moveTo>
                    <a:pt x="8987" y="1"/>
                  </a:moveTo>
                  <a:cubicBezTo>
                    <a:pt x="4025" y="1"/>
                    <a:pt x="0" y="4022"/>
                    <a:pt x="0" y="8986"/>
                  </a:cubicBezTo>
                  <a:cubicBezTo>
                    <a:pt x="0" y="13952"/>
                    <a:pt x="4025" y="17975"/>
                    <a:pt x="8989" y="17975"/>
                  </a:cubicBezTo>
                  <a:cubicBezTo>
                    <a:pt x="13952" y="17975"/>
                    <a:pt x="17975" y="13951"/>
                    <a:pt x="17975" y="8986"/>
                  </a:cubicBezTo>
                  <a:cubicBezTo>
                    <a:pt x="17975" y="4022"/>
                    <a:pt x="13952" y="1"/>
                    <a:pt x="8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4"/>
            <p:cNvSpPr/>
            <p:nvPr/>
          </p:nvSpPr>
          <p:spPr>
            <a:xfrm>
              <a:off x="918675" y="3982625"/>
              <a:ext cx="226550" cy="226600"/>
            </a:xfrm>
            <a:custGeom>
              <a:rect b="b" l="l" r="r" t="t"/>
              <a:pathLst>
                <a:path extrusionOk="0" h="9064" w="9062">
                  <a:moveTo>
                    <a:pt x="3044" y="1"/>
                  </a:moveTo>
                  <a:lnTo>
                    <a:pt x="3044" y="3046"/>
                  </a:lnTo>
                  <a:lnTo>
                    <a:pt x="0" y="3046"/>
                  </a:lnTo>
                  <a:lnTo>
                    <a:pt x="0" y="6016"/>
                  </a:lnTo>
                  <a:lnTo>
                    <a:pt x="3044" y="6016"/>
                  </a:lnTo>
                  <a:lnTo>
                    <a:pt x="3044" y="9063"/>
                  </a:lnTo>
                  <a:lnTo>
                    <a:pt x="6016" y="9063"/>
                  </a:lnTo>
                  <a:lnTo>
                    <a:pt x="6016" y="6016"/>
                  </a:lnTo>
                  <a:lnTo>
                    <a:pt x="9062" y="6016"/>
                  </a:lnTo>
                  <a:lnTo>
                    <a:pt x="9062" y="3046"/>
                  </a:lnTo>
                  <a:lnTo>
                    <a:pt x="6016" y="3046"/>
                  </a:lnTo>
                  <a:lnTo>
                    <a:pt x="60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4"/>
            <p:cNvSpPr/>
            <p:nvPr/>
          </p:nvSpPr>
          <p:spPr>
            <a:xfrm>
              <a:off x="6182050" y="3545775"/>
              <a:ext cx="787750" cy="1029125"/>
            </a:xfrm>
            <a:custGeom>
              <a:rect b="b" l="l" r="r" t="t"/>
              <a:pathLst>
                <a:path extrusionOk="0" h="41165" w="31510">
                  <a:moveTo>
                    <a:pt x="3027" y="1"/>
                  </a:moveTo>
                  <a:cubicBezTo>
                    <a:pt x="1350" y="1"/>
                    <a:pt x="1" y="1351"/>
                    <a:pt x="1" y="3029"/>
                  </a:cubicBezTo>
                  <a:lnTo>
                    <a:pt x="1" y="38136"/>
                  </a:lnTo>
                  <a:cubicBezTo>
                    <a:pt x="1" y="39814"/>
                    <a:pt x="1350" y="41164"/>
                    <a:pt x="3027" y="41164"/>
                  </a:cubicBezTo>
                  <a:lnTo>
                    <a:pt x="28483" y="41164"/>
                  </a:lnTo>
                  <a:cubicBezTo>
                    <a:pt x="30159" y="41164"/>
                    <a:pt x="31509" y="39814"/>
                    <a:pt x="31509" y="38136"/>
                  </a:cubicBezTo>
                  <a:lnTo>
                    <a:pt x="31509" y="3029"/>
                  </a:lnTo>
                  <a:cubicBezTo>
                    <a:pt x="31509" y="1351"/>
                    <a:pt x="30159" y="1"/>
                    <a:pt x="28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4"/>
            <p:cNvSpPr/>
            <p:nvPr/>
          </p:nvSpPr>
          <p:spPr>
            <a:xfrm>
              <a:off x="6265425" y="3624400"/>
              <a:ext cx="621050" cy="841625"/>
            </a:xfrm>
            <a:custGeom>
              <a:rect b="b" l="l" r="r" t="t"/>
              <a:pathLst>
                <a:path extrusionOk="0" h="33665" w="24842">
                  <a:moveTo>
                    <a:pt x="0" y="0"/>
                  </a:moveTo>
                  <a:lnTo>
                    <a:pt x="0" y="33665"/>
                  </a:lnTo>
                  <a:lnTo>
                    <a:pt x="24842" y="33665"/>
                  </a:lnTo>
                  <a:lnTo>
                    <a:pt x="24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4"/>
            <p:cNvSpPr/>
            <p:nvPr/>
          </p:nvSpPr>
          <p:spPr>
            <a:xfrm>
              <a:off x="6371575" y="3458350"/>
              <a:ext cx="408700" cy="204500"/>
            </a:xfrm>
            <a:custGeom>
              <a:rect b="b" l="l" r="r" t="t"/>
              <a:pathLst>
                <a:path extrusionOk="0" h="8180" w="16348">
                  <a:moveTo>
                    <a:pt x="8176" y="1883"/>
                  </a:moveTo>
                  <a:cubicBezTo>
                    <a:pt x="8344" y="1883"/>
                    <a:pt x="8515" y="1916"/>
                    <a:pt x="8677" y="1983"/>
                  </a:cubicBezTo>
                  <a:cubicBezTo>
                    <a:pt x="9167" y="2187"/>
                    <a:pt x="9487" y="2666"/>
                    <a:pt x="9487" y="3196"/>
                  </a:cubicBezTo>
                  <a:cubicBezTo>
                    <a:pt x="9487" y="3920"/>
                    <a:pt x="8899" y="4507"/>
                    <a:pt x="8175" y="4507"/>
                  </a:cubicBezTo>
                  <a:cubicBezTo>
                    <a:pt x="7643" y="4506"/>
                    <a:pt x="7165" y="4188"/>
                    <a:pt x="6962" y="3698"/>
                  </a:cubicBezTo>
                  <a:cubicBezTo>
                    <a:pt x="6759" y="3208"/>
                    <a:pt x="6872" y="2643"/>
                    <a:pt x="7248" y="2267"/>
                  </a:cubicBezTo>
                  <a:cubicBezTo>
                    <a:pt x="7499" y="2017"/>
                    <a:pt x="7834" y="1883"/>
                    <a:pt x="8176" y="1883"/>
                  </a:cubicBezTo>
                  <a:close/>
                  <a:moveTo>
                    <a:pt x="8175" y="1"/>
                  </a:moveTo>
                  <a:cubicBezTo>
                    <a:pt x="6209" y="1"/>
                    <a:pt x="4616" y="1594"/>
                    <a:pt x="4616" y="3558"/>
                  </a:cubicBezTo>
                  <a:cubicBezTo>
                    <a:pt x="4617" y="3954"/>
                    <a:pt x="4684" y="4346"/>
                    <a:pt x="4814" y="4721"/>
                  </a:cubicBezTo>
                  <a:lnTo>
                    <a:pt x="1749" y="4721"/>
                  </a:lnTo>
                  <a:cubicBezTo>
                    <a:pt x="1743" y="4721"/>
                    <a:pt x="1736" y="4721"/>
                    <a:pt x="1730" y="4721"/>
                  </a:cubicBezTo>
                  <a:cubicBezTo>
                    <a:pt x="776" y="4721"/>
                    <a:pt x="0" y="5494"/>
                    <a:pt x="0" y="6450"/>
                  </a:cubicBezTo>
                  <a:cubicBezTo>
                    <a:pt x="0" y="7406"/>
                    <a:pt x="776" y="8179"/>
                    <a:pt x="1730" y="8179"/>
                  </a:cubicBezTo>
                  <a:cubicBezTo>
                    <a:pt x="1736" y="8179"/>
                    <a:pt x="1743" y="8179"/>
                    <a:pt x="1749" y="8179"/>
                  </a:cubicBezTo>
                  <a:lnTo>
                    <a:pt x="14601" y="8179"/>
                  </a:lnTo>
                  <a:cubicBezTo>
                    <a:pt x="14607" y="8179"/>
                    <a:pt x="14613" y="8179"/>
                    <a:pt x="14620" y="8179"/>
                  </a:cubicBezTo>
                  <a:cubicBezTo>
                    <a:pt x="15572" y="8179"/>
                    <a:pt x="16348" y="7406"/>
                    <a:pt x="16348" y="6450"/>
                  </a:cubicBezTo>
                  <a:cubicBezTo>
                    <a:pt x="16348" y="5494"/>
                    <a:pt x="15572" y="4721"/>
                    <a:pt x="14620" y="4721"/>
                  </a:cubicBezTo>
                  <a:cubicBezTo>
                    <a:pt x="14613" y="4721"/>
                    <a:pt x="14607" y="4721"/>
                    <a:pt x="14601" y="4721"/>
                  </a:cubicBezTo>
                  <a:lnTo>
                    <a:pt x="11534" y="4721"/>
                  </a:lnTo>
                  <a:cubicBezTo>
                    <a:pt x="11665" y="4346"/>
                    <a:pt x="11731" y="3954"/>
                    <a:pt x="11731" y="3558"/>
                  </a:cubicBezTo>
                  <a:cubicBezTo>
                    <a:pt x="11731" y="1594"/>
                    <a:pt x="10140" y="1"/>
                    <a:pt x="8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4"/>
            <p:cNvSpPr/>
            <p:nvPr/>
          </p:nvSpPr>
          <p:spPr>
            <a:xfrm>
              <a:off x="6326225" y="3726525"/>
              <a:ext cx="216950" cy="307725"/>
            </a:xfrm>
            <a:custGeom>
              <a:rect b="b" l="l" r="r" t="t"/>
              <a:pathLst>
                <a:path extrusionOk="0" h="12309" w="8678">
                  <a:moveTo>
                    <a:pt x="1" y="0"/>
                  </a:moveTo>
                  <a:lnTo>
                    <a:pt x="1" y="12309"/>
                  </a:lnTo>
                  <a:lnTo>
                    <a:pt x="8677" y="12309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4"/>
            <p:cNvSpPr/>
            <p:nvPr/>
          </p:nvSpPr>
          <p:spPr>
            <a:xfrm>
              <a:off x="6580975" y="37265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4"/>
            <p:cNvSpPr/>
            <p:nvPr/>
          </p:nvSpPr>
          <p:spPr>
            <a:xfrm>
              <a:off x="6580975" y="38173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4"/>
            <p:cNvSpPr/>
            <p:nvPr/>
          </p:nvSpPr>
          <p:spPr>
            <a:xfrm>
              <a:off x="6580975" y="39081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4"/>
            <p:cNvSpPr/>
            <p:nvPr/>
          </p:nvSpPr>
          <p:spPr>
            <a:xfrm>
              <a:off x="6580975" y="39989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4"/>
            <p:cNvSpPr/>
            <p:nvPr/>
          </p:nvSpPr>
          <p:spPr>
            <a:xfrm>
              <a:off x="6326225" y="4089725"/>
              <a:ext cx="499400" cy="35325"/>
            </a:xfrm>
            <a:custGeom>
              <a:rect b="b" l="l" r="r" t="t"/>
              <a:pathLst>
                <a:path extrusionOk="0" h="1413" w="19976">
                  <a:moveTo>
                    <a:pt x="1" y="0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4"/>
            <p:cNvSpPr/>
            <p:nvPr/>
          </p:nvSpPr>
          <p:spPr>
            <a:xfrm>
              <a:off x="6326225" y="41805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4"/>
            <p:cNvSpPr/>
            <p:nvPr/>
          </p:nvSpPr>
          <p:spPr>
            <a:xfrm>
              <a:off x="6326225" y="4271300"/>
              <a:ext cx="499400" cy="35350"/>
            </a:xfrm>
            <a:custGeom>
              <a:rect b="b" l="l" r="r" t="t"/>
              <a:pathLst>
                <a:path extrusionOk="0" h="1414" w="19976">
                  <a:moveTo>
                    <a:pt x="1" y="1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4"/>
            <p:cNvSpPr/>
            <p:nvPr/>
          </p:nvSpPr>
          <p:spPr>
            <a:xfrm>
              <a:off x="6326225" y="43621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4"/>
            <p:cNvSpPr/>
            <p:nvPr/>
          </p:nvSpPr>
          <p:spPr>
            <a:xfrm>
              <a:off x="599125" y="2247325"/>
              <a:ext cx="2467700" cy="826750"/>
            </a:xfrm>
            <a:custGeom>
              <a:rect b="b" l="l" r="r" t="t"/>
              <a:pathLst>
                <a:path extrusionOk="0" h="33070" w="98708">
                  <a:moveTo>
                    <a:pt x="98085" y="0"/>
                  </a:moveTo>
                  <a:cubicBezTo>
                    <a:pt x="97817" y="0"/>
                    <a:pt x="97425" y="106"/>
                    <a:pt x="96919" y="330"/>
                  </a:cubicBezTo>
                  <a:lnTo>
                    <a:pt x="87455" y="4505"/>
                  </a:lnTo>
                  <a:cubicBezTo>
                    <a:pt x="85776" y="5247"/>
                    <a:pt x="82899" y="5852"/>
                    <a:pt x="81065" y="5852"/>
                  </a:cubicBezTo>
                  <a:lnTo>
                    <a:pt x="3338" y="5852"/>
                  </a:lnTo>
                  <a:cubicBezTo>
                    <a:pt x="1502" y="5852"/>
                    <a:pt x="0" y="7353"/>
                    <a:pt x="0" y="9189"/>
                  </a:cubicBezTo>
                  <a:lnTo>
                    <a:pt x="0" y="29733"/>
                  </a:lnTo>
                  <a:cubicBezTo>
                    <a:pt x="0" y="31569"/>
                    <a:pt x="1502" y="33070"/>
                    <a:pt x="3338" y="33070"/>
                  </a:cubicBezTo>
                  <a:lnTo>
                    <a:pt x="81065" y="33070"/>
                  </a:lnTo>
                  <a:cubicBezTo>
                    <a:pt x="82899" y="33070"/>
                    <a:pt x="84402" y="31569"/>
                    <a:pt x="84402" y="29733"/>
                  </a:cubicBezTo>
                  <a:lnTo>
                    <a:pt x="84402" y="21253"/>
                  </a:lnTo>
                  <a:cubicBezTo>
                    <a:pt x="84402" y="19417"/>
                    <a:pt x="85355" y="16757"/>
                    <a:pt x="86521" y="15338"/>
                  </a:cubicBezTo>
                  <a:lnTo>
                    <a:pt x="97852" y="1560"/>
                  </a:lnTo>
                  <a:cubicBezTo>
                    <a:pt x="98667" y="569"/>
                    <a:pt x="98707" y="0"/>
                    <a:pt x="9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4"/>
            <p:cNvSpPr/>
            <p:nvPr/>
          </p:nvSpPr>
          <p:spPr>
            <a:xfrm>
              <a:off x="854075" y="24970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4"/>
            <p:cNvSpPr/>
            <p:nvPr/>
          </p:nvSpPr>
          <p:spPr>
            <a:xfrm>
              <a:off x="854075" y="27694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4"/>
            <p:cNvSpPr/>
            <p:nvPr/>
          </p:nvSpPr>
          <p:spPr>
            <a:xfrm>
              <a:off x="854075" y="26332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4"/>
            <p:cNvSpPr/>
            <p:nvPr/>
          </p:nvSpPr>
          <p:spPr>
            <a:xfrm>
              <a:off x="854075" y="2905650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4"/>
            <p:cNvSpPr/>
            <p:nvPr/>
          </p:nvSpPr>
          <p:spPr>
            <a:xfrm>
              <a:off x="6575675" y="1990125"/>
              <a:ext cx="640125" cy="472350"/>
            </a:xfrm>
            <a:custGeom>
              <a:rect b="b" l="l" r="r" t="t"/>
              <a:pathLst>
                <a:path extrusionOk="0" h="18894" w="25605">
                  <a:moveTo>
                    <a:pt x="19445" y="1"/>
                  </a:moveTo>
                  <a:cubicBezTo>
                    <a:pt x="18895" y="1"/>
                    <a:pt x="18338" y="124"/>
                    <a:pt x="17815" y="385"/>
                  </a:cubicBezTo>
                  <a:lnTo>
                    <a:pt x="2547" y="8007"/>
                  </a:lnTo>
                  <a:cubicBezTo>
                    <a:pt x="741" y="8909"/>
                    <a:pt x="1" y="11125"/>
                    <a:pt x="902" y="12933"/>
                  </a:cubicBezTo>
                  <a:lnTo>
                    <a:pt x="2864" y="16866"/>
                  </a:lnTo>
                  <a:cubicBezTo>
                    <a:pt x="3504" y="18149"/>
                    <a:pt x="4810" y="18894"/>
                    <a:pt x="6161" y="18894"/>
                  </a:cubicBezTo>
                  <a:cubicBezTo>
                    <a:pt x="6711" y="18894"/>
                    <a:pt x="7267" y="18771"/>
                    <a:pt x="7790" y="18511"/>
                  </a:cubicBezTo>
                  <a:lnTo>
                    <a:pt x="23058" y="10888"/>
                  </a:lnTo>
                  <a:cubicBezTo>
                    <a:pt x="24864" y="9987"/>
                    <a:pt x="25605" y="7769"/>
                    <a:pt x="24703" y="5963"/>
                  </a:cubicBezTo>
                  <a:lnTo>
                    <a:pt x="22741" y="2030"/>
                  </a:lnTo>
                  <a:cubicBezTo>
                    <a:pt x="22100" y="746"/>
                    <a:pt x="20795" y="1"/>
                    <a:pt x="19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4"/>
            <p:cNvSpPr/>
            <p:nvPr/>
          </p:nvSpPr>
          <p:spPr>
            <a:xfrm>
              <a:off x="6757725" y="2090725"/>
              <a:ext cx="281875" cy="268900"/>
            </a:xfrm>
            <a:custGeom>
              <a:rect b="b" l="l" r="r" t="t"/>
              <a:pathLst>
                <a:path extrusionOk="0" h="10756" w="11275">
                  <a:moveTo>
                    <a:pt x="6776" y="0"/>
                  </a:moveTo>
                  <a:cubicBezTo>
                    <a:pt x="6488" y="0"/>
                    <a:pt x="6197" y="65"/>
                    <a:pt x="5924" y="202"/>
                  </a:cubicBezTo>
                  <a:lnTo>
                    <a:pt x="1325" y="2497"/>
                  </a:lnTo>
                  <a:cubicBezTo>
                    <a:pt x="384" y="2968"/>
                    <a:pt x="0" y="4118"/>
                    <a:pt x="469" y="5058"/>
                  </a:cubicBezTo>
                  <a:lnTo>
                    <a:pt x="2787" y="9700"/>
                  </a:lnTo>
                  <a:cubicBezTo>
                    <a:pt x="3122" y="10369"/>
                    <a:pt x="3798" y="10755"/>
                    <a:pt x="4500" y="10755"/>
                  </a:cubicBezTo>
                  <a:cubicBezTo>
                    <a:pt x="4786" y="10755"/>
                    <a:pt x="5076" y="10691"/>
                    <a:pt x="5350" y="10556"/>
                  </a:cubicBezTo>
                  <a:lnTo>
                    <a:pt x="9948" y="8259"/>
                  </a:lnTo>
                  <a:cubicBezTo>
                    <a:pt x="10890" y="7788"/>
                    <a:pt x="11275" y="6638"/>
                    <a:pt x="10806" y="5698"/>
                  </a:cubicBezTo>
                  <a:lnTo>
                    <a:pt x="8488" y="1055"/>
                  </a:lnTo>
                  <a:cubicBezTo>
                    <a:pt x="8155" y="387"/>
                    <a:pt x="7478" y="0"/>
                    <a:pt x="6776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4"/>
            <p:cNvSpPr/>
            <p:nvPr/>
          </p:nvSpPr>
          <p:spPr>
            <a:xfrm>
              <a:off x="6939750" y="2176175"/>
              <a:ext cx="38975" cy="37075"/>
            </a:xfrm>
            <a:custGeom>
              <a:rect b="b" l="l" r="r" t="t"/>
              <a:pathLst>
                <a:path extrusionOk="0" h="1483" w="1559">
                  <a:moveTo>
                    <a:pt x="797" y="0"/>
                  </a:moveTo>
                  <a:cubicBezTo>
                    <a:pt x="586" y="0"/>
                    <a:pt x="381" y="91"/>
                    <a:pt x="238" y="256"/>
                  </a:cubicBezTo>
                  <a:cubicBezTo>
                    <a:pt x="41" y="482"/>
                    <a:pt x="1" y="804"/>
                    <a:pt x="134" y="1073"/>
                  </a:cubicBezTo>
                  <a:cubicBezTo>
                    <a:pt x="264" y="1333"/>
                    <a:pt x="527" y="1483"/>
                    <a:pt x="799" y="1483"/>
                  </a:cubicBezTo>
                  <a:cubicBezTo>
                    <a:pt x="911" y="1483"/>
                    <a:pt x="1024" y="1458"/>
                    <a:pt x="1130" y="1405"/>
                  </a:cubicBezTo>
                  <a:cubicBezTo>
                    <a:pt x="1398" y="1270"/>
                    <a:pt x="1558" y="987"/>
                    <a:pt x="1538" y="688"/>
                  </a:cubicBezTo>
                  <a:cubicBezTo>
                    <a:pt x="1515" y="389"/>
                    <a:pt x="1315" y="133"/>
                    <a:pt x="1031" y="38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4"/>
            <p:cNvSpPr/>
            <p:nvPr/>
          </p:nvSpPr>
          <p:spPr>
            <a:xfrm>
              <a:off x="6878725" y="2206650"/>
              <a:ext cx="38950" cy="37125"/>
            </a:xfrm>
            <a:custGeom>
              <a:rect b="b" l="l" r="r" t="t"/>
              <a:pathLst>
                <a:path extrusionOk="0" h="1485" w="1558">
                  <a:moveTo>
                    <a:pt x="798" y="1"/>
                  </a:moveTo>
                  <a:cubicBezTo>
                    <a:pt x="587" y="1"/>
                    <a:pt x="382" y="90"/>
                    <a:pt x="239" y="255"/>
                  </a:cubicBezTo>
                  <a:cubicBezTo>
                    <a:pt x="42" y="482"/>
                    <a:pt x="0" y="805"/>
                    <a:pt x="135" y="1073"/>
                  </a:cubicBezTo>
                  <a:cubicBezTo>
                    <a:pt x="263" y="1333"/>
                    <a:pt x="526" y="1484"/>
                    <a:pt x="798" y="1484"/>
                  </a:cubicBezTo>
                  <a:cubicBezTo>
                    <a:pt x="909" y="1484"/>
                    <a:pt x="1022" y="1459"/>
                    <a:pt x="1128" y="1406"/>
                  </a:cubicBezTo>
                  <a:cubicBezTo>
                    <a:pt x="1396" y="1271"/>
                    <a:pt x="1558" y="990"/>
                    <a:pt x="1537" y="691"/>
                  </a:cubicBezTo>
                  <a:cubicBezTo>
                    <a:pt x="1516" y="392"/>
                    <a:pt x="1318" y="134"/>
                    <a:pt x="1034" y="39"/>
                  </a:cubicBezTo>
                  <a:cubicBezTo>
                    <a:pt x="956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4"/>
            <p:cNvSpPr/>
            <p:nvPr/>
          </p:nvSpPr>
          <p:spPr>
            <a:xfrm>
              <a:off x="6817600" y="2237100"/>
              <a:ext cx="39050" cy="37100"/>
            </a:xfrm>
            <a:custGeom>
              <a:rect b="b" l="l" r="r" t="t"/>
              <a:pathLst>
                <a:path extrusionOk="0" h="1484" w="1562">
                  <a:moveTo>
                    <a:pt x="800" y="0"/>
                  </a:moveTo>
                  <a:cubicBezTo>
                    <a:pt x="589" y="0"/>
                    <a:pt x="383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6" y="1333"/>
                    <a:pt x="529" y="1483"/>
                    <a:pt x="802" y="1483"/>
                  </a:cubicBezTo>
                  <a:cubicBezTo>
                    <a:pt x="912" y="1483"/>
                    <a:pt x="1025" y="1458"/>
                    <a:pt x="1130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3"/>
                    <a:pt x="1034" y="38"/>
                  </a:cubicBezTo>
                  <a:cubicBezTo>
                    <a:pt x="957" y="13"/>
                    <a:pt x="878" y="0"/>
                    <a:pt x="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4"/>
            <p:cNvSpPr/>
            <p:nvPr/>
          </p:nvSpPr>
          <p:spPr>
            <a:xfrm>
              <a:off x="6970250" y="2237275"/>
              <a:ext cx="38925" cy="37025"/>
            </a:xfrm>
            <a:custGeom>
              <a:rect b="b" l="l" r="r" t="t"/>
              <a:pathLst>
                <a:path extrusionOk="0" h="1481" w="1557">
                  <a:moveTo>
                    <a:pt x="797" y="0"/>
                  </a:moveTo>
                  <a:cubicBezTo>
                    <a:pt x="587" y="0"/>
                    <a:pt x="382" y="90"/>
                    <a:pt x="239" y="255"/>
                  </a:cubicBezTo>
                  <a:cubicBezTo>
                    <a:pt x="42" y="480"/>
                    <a:pt x="1" y="801"/>
                    <a:pt x="134" y="1069"/>
                  </a:cubicBezTo>
                  <a:cubicBezTo>
                    <a:pt x="263" y="1330"/>
                    <a:pt x="526" y="1481"/>
                    <a:pt x="799" y="1481"/>
                  </a:cubicBezTo>
                  <a:cubicBezTo>
                    <a:pt x="911" y="1481"/>
                    <a:pt x="1024" y="1456"/>
                    <a:pt x="1130" y="1402"/>
                  </a:cubicBezTo>
                  <a:cubicBezTo>
                    <a:pt x="1397" y="1268"/>
                    <a:pt x="1557" y="986"/>
                    <a:pt x="1536" y="689"/>
                  </a:cubicBezTo>
                  <a:cubicBezTo>
                    <a:pt x="1514" y="390"/>
                    <a:pt x="1316" y="133"/>
                    <a:pt x="1031" y="39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4"/>
            <p:cNvSpPr/>
            <p:nvPr/>
          </p:nvSpPr>
          <p:spPr>
            <a:xfrm>
              <a:off x="6909175" y="2267750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7" y="1"/>
                  </a:moveTo>
                  <a:cubicBezTo>
                    <a:pt x="586" y="1"/>
                    <a:pt x="382" y="91"/>
                    <a:pt x="239" y="254"/>
                  </a:cubicBezTo>
                  <a:cubicBezTo>
                    <a:pt x="42" y="481"/>
                    <a:pt x="1" y="802"/>
                    <a:pt x="134" y="1070"/>
                  </a:cubicBezTo>
                  <a:cubicBezTo>
                    <a:pt x="263" y="1331"/>
                    <a:pt x="525" y="1482"/>
                    <a:pt x="798" y="1482"/>
                  </a:cubicBezTo>
                  <a:cubicBezTo>
                    <a:pt x="909" y="1482"/>
                    <a:pt x="1022" y="1457"/>
                    <a:pt x="1129" y="1403"/>
                  </a:cubicBezTo>
                  <a:cubicBezTo>
                    <a:pt x="1395" y="1270"/>
                    <a:pt x="1557" y="989"/>
                    <a:pt x="1536" y="690"/>
                  </a:cubicBezTo>
                  <a:cubicBezTo>
                    <a:pt x="1515" y="391"/>
                    <a:pt x="1317" y="134"/>
                    <a:pt x="1033" y="40"/>
                  </a:cubicBezTo>
                  <a:cubicBezTo>
                    <a:pt x="955" y="13"/>
                    <a:pt x="875" y="1"/>
                    <a:pt x="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4"/>
            <p:cNvSpPr/>
            <p:nvPr/>
          </p:nvSpPr>
          <p:spPr>
            <a:xfrm>
              <a:off x="6848150" y="2298225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6" y="1"/>
                  </a:moveTo>
                  <a:cubicBezTo>
                    <a:pt x="586" y="1"/>
                    <a:pt x="382" y="90"/>
                    <a:pt x="239" y="255"/>
                  </a:cubicBezTo>
                  <a:cubicBezTo>
                    <a:pt x="42" y="480"/>
                    <a:pt x="0" y="802"/>
                    <a:pt x="133" y="1070"/>
                  </a:cubicBezTo>
                  <a:cubicBezTo>
                    <a:pt x="263" y="1330"/>
                    <a:pt x="526" y="1481"/>
                    <a:pt x="798" y="1481"/>
                  </a:cubicBezTo>
                  <a:cubicBezTo>
                    <a:pt x="909" y="1481"/>
                    <a:pt x="1022" y="1456"/>
                    <a:pt x="1128" y="1403"/>
                  </a:cubicBezTo>
                  <a:cubicBezTo>
                    <a:pt x="1396" y="1268"/>
                    <a:pt x="1556" y="987"/>
                    <a:pt x="1534" y="689"/>
                  </a:cubicBezTo>
                  <a:cubicBezTo>
                    <a:pt x="1513" y="390"/>
                    <a:pt x="1315" y="134"/>
                    <a:pt x="1031" y="39"/>
                  </a:cubicBezTo>
                  <a:cubicBezTo>
                    <a:pt x="954" y="13"/>
                    <a:pt x="8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4"/>
            <p:cNvSpPr/>
            <p:nvPr/>
          </p:nvSpPr>
          <p:spPr>
            <a:xfrm>
              <a:off x="6909250" y="2115100"/>
              <a:ext cx="39000" cy="37100"/>
            </a:xfrm>
            <a:custGeom>
              <a:rect b="b" l="l" r="r" t="t"/>
              <a:pathLst>
                <a:path extrusionOk="0" h="1484" w="1560">
                  <a:moveTo>
                    <a:pt x="799" y="0"/>
                  </a:moveTo>
                  <a:cubicBezTo>
                    <a:pt x="587" y="0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5" y="1333"/>
                    <a:pt x="526" y="1484"/>
                    <a:pt x="798" y="1484"/>
                  </a:cubicBezTo>
                  <a:cubicBezTo>
                    <a:pt x="910" y="1484"/>
                    <a:pt x="1023" y="1458"/>
                    <a:pt x="1130" y="1405"/>
                  </a:cubicBezTo>
                  <a:cubicBezTo>
                    <a:pt x="1398" y="1272"/>
                    <a:pt x="1560" y="989"/>
                    <a:pt x="1538" y="690"/>
                  </a:cubicBezTo>
                  <a:cubicBezTo>
                    <a:pt x="1517" y="391"/>
                    <a:pt x="1317" y="133"/>
                    <a:pt x="1033" y="38"/>
                  </a:cubicBezTo>
                  <a:cubicBezTo>
                    <a:pt x="956" y="13"/>
                    <a:pt x="877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4"/>
            <p:cNvSpPr/>
            <p:nvPr/>
          </p:nvSpPr>
          <p:spPr>
            <a:xfrm>
              <a:off x="6848175" y="2145525"/>
              <a:ext cx="39050" cy="37150"/>
            </a:xfrm>
            <a:custGeom>
              <a:rect b="b" l="l" r="r" t="t"/>
              <a:pathLst>
                <a:path extrusionOk="0" h="1486" w="1562">
                  <a:moveTo>
                    <a:pt x="798" y="1"/>
                  </a:moveTo>
                  <a:cubicBezTo>
                    <a:pt x="587" y="1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5"/>
                  </a:cubicBezTo>
                  <a:cubicBezTo>
                    <a:pt x="264" y="1335"/>
                    <a:pt x="527" y="1486"/>
                    <a:pt x="799" y="1486"/>
                  </a:cubicBezTo>
                  <a:cubicBezTo>
                    <a:pt x="911" y="1486"/>
                    <a:pt x="1025" y="1460"/>
                    <a:pt x="1132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4"/>
                    <a:pt x="1034" y="40"/>
                  </a:cubicBezTo>
                  <a:cubicBezTo>
                    <a:pt x="957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4"/>
            <p:cNvSpPr/>
            <p:nvPr/>
          </p:nvSpPr>
          <p:spPr>
            <a:xfrm>
              <a:off x="6787175" y="2176075"/>
              <a:ext cx="38975" cy="37100"/>
            </a:xfrm>
            <a:custGeom>
              <a:rect b="b" l="l" r="r" t="t"/>
              <a:pathLst>
                <a:path extrusionOk="0" h="1484" w="1559">
                  <a:moveTo>
                    <a:pt x="796" y="0"/>
                  </a:moveTo>
                  <a:cubicBezTo>
                    <a:pt x="586" y="0"/>
                    <a:pt x="381" y="91"/>
                    <a:pt x="238" y="255"/>
                  </a:cubicBezTo>
                  <a:cubicBezTo>
                    <a:pt x="41" y="480"/>
                    <a:pt x="1" y="803"/>
                    <a:pt x="134" y="1073"/>
                  </a:cubicBezTo>
                  <a:cubicBezTo>
                    <a:pt x="263" y="1333"/>
                    <a:pt x="526" y="1483"/>
                    <a:pt x="799" y="1483"/>
                  </a:cubicBezTo>
                  <a:cubicBezTo>
                    <a:pt x="910" y="1483"/>
                    <a:pt x="1023" y="1458"/>
                    <a:pt x="1129" y="1406"/>
                  </a:cubicBezTo>
                  <a:cubicBezTo>
                    <a:pt x="1397" y="1271"/>
                    <a:pt x="1558" y="988"/>
                    <a:pt x="1538" y="689"/>
                  </a:cubicBezTo>
                  <a:cubicBezTo>
                    <a:pt x="1515" y="392"/>
                    <a:pt x="1317" y="134"/>
                    <a:pt x="1033" y="39"/>
                  </a:cubicBezTo>
                  <a:cubicBezTo>
                    <a:pt x="955" y="13"/>
                    <a:pt x="875" y="0"/>
                    <a:pt x="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4"/>
            <p:cNvSpPr/>
            <p:nvPr/>
          </p:nvSpPr>
          <p:spPr>
            <a:xfrm>
              <a:off x="6461700" y="2586900"/>
              <a:ext cx="633475" cy="351100"/>
            </a:xfrm>
            <a:custGeom>
              <a:rect b="b" l="l" r="r" t="t"/>
              <a:pathLst>
                <a:path extrusionOk="0" h="14044" w="25339">
                  <a:moveTo>
                    <a:pt x="4523" y="0"/>
                  </a:moveTo>
                  <a:cubicBezTo>
                    <a:pt x="2722" y="0"/>
                    <a:pt x="1137" y="1336"/>
                    <a:pt x="883" y="3168"/>
                  </a:cubicBezTo>
                  <a:lnTo>
                    <a:pt x="279" y="7522"/>
                  </a:lnTo>
                  <a:cubicBezTo>
                    <a:pt x="1" y="9521"/>
                    <a:pt x="1412" y="11385"/>
                    <a:pt x="3412" y="11664"/>
                  </a:cubicBezTo>
                  <a:lnTo>
                    <a:pt x="20315" y="14009"/>
                  </a:lnTo>
                  <a:cubicBezTo>
                    <a:pt x="20484" y="14032"/>
                    <a:pt x="20653" y="14044"/>
                    <a:pt x="20819" y="14044"/>
                  </a:cubicBezTo>
                  <a:cubicBezTo>
                    <a:pt x="22618" y="14044"/>
                    <a:pt x="24203" y="12708"/>
                    <a:pt x="24457" y="10877"/>
                  </a:cubicBezTo>
                  <a:lnTo>
                    <a:pt x="25061" y="6524"/>
                  </a:lnTo>
                  <a:cubicBezTo>
                    <a:pt x="25338" y="4524"/>
                    <a:pt x="23929" y="2660"/>
                    <a:pt x="21928" y="2382"/>
                  </a:cubicBezTo>
                  <a:lnTo>
                    <a:pt x="5026" y="35"/>
                  </a:lnTo>
                  <a:cubicBezTo>
                    <a:pt x="4857" y="12"/>
                    <a:pt x="4689" y="0"/>
                    <a:pt x="4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4"/>
            <p:cNvSpPr/>
            <p:nvPr/>
          </p:nvSpPr>
          <p:spPr>
            <a:xfrm>
              <a:off x="6658000" y="2642350"/>
              <a:ext cx="247025" cy="241625"/>
            </a:xfrm>
            <a:custGeom>
              <a:rect b="b" l="l" r="r" t="t"/>
              <a:pathLst>
                <a:path extrusionOk="0" h="9665" w="9881">
                  <a:moveTo>
                    <a:pt x="2748" y="0"/>
                  </a:moveTo>
                  <a:cubicBezTo>
                    <a:pt x="1811" y="0"/>
                    <a:pt x="990" y="695"/>
                    <a:pt x="858" y="1647"/>
                  </a:cubicBezTo>
                  <a:lnTo>
                    <a:pt x="144" y="6785"/>
                  </a:lnTo>
                  <a:cubicBezTo>
                    <a:pt x="0" y="7827"/>
                    <a:pt x="732" y="8796"/>
                    <a:pt x="1776" y="8941"/>
                  </a:cubicBezTo>
                  <a:lnTo>
                    <a:pt x="6866" y="9647"/>
                  </a:lnTo>
                  <a:cubicBezTo>
                    <a:pt x="6954" y="9659"/>
                    <a:pt x="7041" y="9665"/>
                    <a:pt x="7128" y="9665"/>
                  </a:cubicBezTo>
                  <a:cubicBezTo>
                    <a:pt x="8066" y="9665"/>
                    <a:pt x="8890" y="8971"/>
                    <a:pt x="9022" y="8018"/>
                  </a:cubicBezTo>
                  <a:lnTo>
                    <a:pt x="9735" y="2879"/>
                  </a:lnTo>
                  <a:cubicBezTo>
                    <a:pt x="9880" y="1837"/>
                    <a:pt x="9146" y="868"/>
                    <a:pt x="8104" y="725"/>
                  </a:cubicBezTo>
                  <a:lnTo>
                    <a:pt x="3012" y="19"/>
                  </a:lnTo>
                  <a:cubicBezTo>
                    <a:pt x="2923" y="6"/>
                    <a:pt x="2835" y="0"/>
                    <a:pt x="2748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4"/>
            <p:cNvSpPr/>
            <p:nvPr/>
          </p:nvSpPr>
          <p:spPr>
            <a:xfrm>
              <a:off x="6829300" y="2753975"/>
              <a:ext cx="39550" cy="37125"/>
            </a:xfrm>
            <a:custGeom>
              <a:rect b="b" l="l" r="r" t="t"/>
              <a:pathLst>
                <a:path extrusionOk="0" h="1485" w="1582">
                  <a:moveTo>
                    <a:pt x="791" y="1"/>
                  </a:moveTo>
                  <a:cubicBezTo>
                    <a:pt x="729" y="1"/>
                    <a:pt x="666" y="9"/>
                    <a:pt x="603" y="25"/>
                  </a:cubicBezTo>
                  <a:cubicBezTo>
                    <a:pt x="313" y="100"/>
                    <a:pt x="97" y="343"/>
                    <a:pt x="55" y="641"/>
                  </a:cubicBezTo>
                  <a:cubicBezTo>
                    <a:pt x="1" y="1047"/>
                    <a:pt x="283" y="1421"/>
                    <a:pt x="691" y="1477"/>
                  </a:cubicBezTo>
                  <a:cubicBezTo>
                    <a:pt x="724" y="1482"/>
                    <a:pt x="757" y="1484"/>
                    <a:pt x="790" y="1484"/>
                  </a:cubicBezTo>
                  <a:cubicBezTo>
                    <a:pt x="1051" y="1484"/>
                    <a:pt x="1297" y="1346"/>
                    <a:pt x="1431" y="1116"/>
                  </a:cubicBezTo>
                  <a:cubicBezTo>
                    <a:pt x="1582" y="857"/>
                    <a:pt x="1563" y="533"/>
                    <a:pt x="1382" y="294"/>
                  </a:cubicBezTo>
                  <a:cubicBezTo>
                    <a:pt x="1239" y="106"/>
                    <a:pt x="1019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4"/>
            <p:cNvSpPr/>
            <p:nvPr/>
          </p:nvSpPr>
          <p:spPr>
            <a:xfrm>
              <a:off x="6761725" y="2744675"/>
              <a:ext cx="39500" cy="37050"/>
            </a:xfrm>
            <a:custGeom>
              <a:rect b="b" l="l" r="r" t="t"/>
              <a:pathLst>
                <a:path extrusionOk="0" h="1482" w="1580">
                  <a:moveTo>
                    <a:pt x="788" y="1"/>
                  </a:moveTo>
                  <a:cubicBezTo>
                    <a:pt x="727" y="1"/>
                    <a:pt x="665" y="8"/>
                    <a:pt x="604" y="24"/>
                  </a:cubicBezTo>
                  <a:cubicBezTo>
                    <a:pt x="314" y="99"/>
                    <a:pt x="98" y="342"/>
                    <a:pt x="56" y="638"/>
                  </a:cubicBezTo>
                  <a:cubicBezTo>
                    <a:pt x="0" y="1044"/>
                    <a:pt x="283" y="1419"/>
                    <a:pt x="689" y="1475"/>
                  </a:cubicBezTo>
                  <a:cubicBezTo>
                    <a:pt x="722" y="1479"/>
                    <a:pt x="755" y="1482"/>
                    <a:pt x="788" y="1482"/>
                  </a:cubicBezTo>
                  <a:cubicBezTo>
                    <a:pt x="1049" y="1482"/>
                    <a:pt x="1294" y="1345"/>
                    <a:pt x="1429" y="1115"/>
                  </a:cubicBezTo>
                  <a:cubicBezTo>
                    <a:pt x="1580" y="857"/>
                    <a:pt x="1561" y="533"/>
                    <a:pt x="1380" y="295"/>
                  </a:cubicBezTo>
                  <a:cubicBezTo>
                    <a:pt x="1237" y="107"/>
                    <a:pt x="1017" y="1"/>
                    <a:pt x="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4"/>
            <p:cNvSpPr/>
            <p:nvPr/>
          </p:nvSpPr>
          <p:spPr>
            <a:xfrm>
              <a:off x="6694125" y="27352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0" y="0"/>
                  </a:moveTo>
                  <a:cubicBezTo>
                    <a:pt x="728" y="0"/>
                    <a:pt x="665" y="8"/>
                    <a:pt x="603" y="24"/>
                  </a:cubicBezTo>
                  <a:cubicBezTo>
                    <a:pt x="313" y="100"/>
                    <a:pt x="97" y="343"/>
                    <a:pt x="55" y="640"/>
                  </a:cubicBezTo>
                  <a:cubicBezTo>
                    <a:pt x="0" y="1046"/>
                    <a:pt x="283" y="1419"/>
                    <a:pt x="689" y="1477"/>
                  </a:cubicBezTo>
                  <a:cubicBezTo>
                    <a:pt x="723" y="1482"/>
                    <a:pt x="757" y="1484"/>
                    <a:pt x="791" y="1484"/>
                  </a:cubicBezTo>
                  <a:cubicBezTo>
                    <a:pt x="1052" y="1484"/>
                    <a:pt x="1296" y="1346"/>
                    <a:pt x="1431" y="1117"/>
                  </a:cubicBezTo>
                  <a:cubicBezTo>
                    <a:pt x="1582" y="858"/>
                    <a:pt x="1564" y="534"/>
                    <a:pt x="1382" y="294"/>
                  </a:cubicBezTo>
                  <a:cubicBezTo>
                    <a:pt x="1240" y="106"/>
                    <a:pt x="1019" y="0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4"/>
            <p:cNvSpPr/>
            <p:nvPr/>
          </p:nvSpPr>
          <p:spPr>
            <a:xfrm>
              <a:off x="6819900" y="2821625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89" y="1"/>
                  </a:moveTo>
                  <a:cubicBezTo>
                    <a:pt x="728" y="1"/>
                    <a:pt x="666" y="8"/>
                    <a:pt x="605" y="24"/>
                  </a:cubicBezTo>
                  <a:cubicBezTo>
                    <a:pt x="316" y="100"/>
                    <a:pt x="100" y="341"/>
                    <a:pt x="58" y="637"/>
                  </a:cubicBezTo>
                  <a:cubicBezTo>
                    <a:pt x="1" y="1043"/>
                    <a:pt x="285" y="1419"/>
                    <a:pt x="690" y="1475"/>
                  </a:cubicBezTo>
                  <a:cubicBezTo>
                    <a:pt x="724" y="1479"/>
                    <a:pt x="757" y="1482"/>
                    <a:pt x="790" y="1482"/>
                  </a:cubicBezTo>
                  <a:cubicBezTo>
                    <a:pt x="1050" y="1482"/>
                    <a:pt x="1295" y="1344"/>
                    <a:pt x="1429" y="1115"/>
                  </a:cubicBezTo>
                  <a:cubicBezTo>
                    <a:pt x="1580" y="858"/>
                    <a:pt x="1561" y="533"/>
                    <a:pt x="1380" y="295"/>
                  </a:cubicBezTo>
                  <a:cubicBezTo>
                    <a:pt x="1239" y="107"/>
                    <a:pt x="1018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4"/>
            <p:cNvSpPr/>
            <p:nvPr/>
          </p:nvSpPr>
          <p:spPr>
            <a:xfrm>
              <a:off x="6752300" y="281225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0"/>
                  </a:moveTo>
                  <a:cubicBezTo>
                    <a:pt x="729" y="0"/>
                    <a:pt x="667" y="8"/>
                    <a:pt x="605" y="24"/>
                  </a:cubicBezTo>
                  <a:cubicBezTo>
                    <a:pt x="315" y="98"/>
                    <a:pt x="99" y="341"/>
                    <a:pt x="57" y="637"/>
                  </a:cubicBezTo>
                  <a:cubicBezTo>
                    <a:pt x="1" y="1043"/>
                    <a:pt x="284" y="1418"/>
                    <a:pt x="689" y="1474"/>
                  </a:cubicBezTo>
                  <a:cubicBezTo>
                    <a:pt x="724" y="1479"/>
                    <a:pt x="758" y="1481"/>
                    <a:pt x="792" y="1481"/>
                  </a:cubicBezTo>
                  <a:cubicBezTo>
                    <a:pt x="1051" y="1481"/>
                    <a:pt x="1296" y="1344"/>
                    <a:pt x="1430" y="1116"/>
                  </a:cubicBezTo>
                  <a:cubicBezTo>
                    <a:pt x="1581" y="856"/>
                    <a:pt x="1562" y="532"/>
                    <a:pt x="1381" y="294"/>
                  </a:cubicBezTo>
                  <a:cubicBezTo>
                    <a:pt x="1239" y="106"/>
                    <a:pt x="1019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4"/>
            <p:cNvSpPr/>
            <p:nvPr/>
          </p:nvSpPr>
          <p:spPr>
            <a:xfrm>
              <a:off x="6684675" y="280290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1"/>
                  </a:moveTo>
                  <a:cubicBezTo>
                    <a:pt x="730" y="1"/>
                    <a:pt x="668" y="8"/>
                    <a:pt x="606" y="24"/>
                  </a:cubicBezTo>
                  <a:cubicBezTo>
                    <a:pt x="318" y="98"/>
                    <a:pt x="102" y="339"/>
                    <a:pt x="59" y="635"/>
                  </a:cubicBezTo>
                  <a:cubicBezTo>
                    <a:pt x="1" y="1042"/>
                    <a:pt x="285" y="1419"/>
                    <a:pt x="692" y="1475"/>
                  </a:cubicBezTo>
                  <a:cubicBezTo>
                    <a:pt x="726" y="1479"/>
                    <a:pt x="759" y="1481"/>
                    <a:pt x="791" y="1481"/>
                  </a:cubicBezTo>
                  <a:cubicBezTo>
                    <a:pt x="1052" y="1481"/>
                    <a:pt x="1296" y="1344"/>
                    <a:pt x="1430" y="1115"/>
                  </a:cubicBezTo>
                  <a:cubicBezTo>
                    <a:pt x="1581" y="857"/>
                    <a:pt x="1563" y="533"/>
                    <a:pt x="1382" y="295"/>
                  </a:cubicBezTo>
                  <a:cubicBezTo>
                    <a:pt x="1240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4"/>
            <p:cNvSpPr/>
            <p:nvPr/>
          </p:nvSpPr>
          <p:spPr>
            <a:xfrm>
              <a:off x="6838625" y="2686400"/>
              <a:ext cx="39600" cy="37100"/>
            </a:xfrm>
            <a:custGeom>
              <a:rect b="b" l="l" r="r" t="t"/>
              <a:pathLst>
                <a:path extrusionOk="0" h="1484" w="1584">
                  <a:moveTo>
                    <a:pt x="793" y="0"/>
                  </a:moveTo>
                  <a:cubicBezTo>
                    <a:pt x="731" y="0"/>
                    <a:pt x="668" y="8"/>
                    <a:pt x="606" y="24"/>
                  </a:cubicBezTo>
                  <a:cubicBezTo>
                    <a:pt x="316" y="100"/>
                    <a:pt x="100" y="343"/>
                    <a:pt x="58" y="640"/>
                  </a:cubicBezTo>
                  <a:cubicBezTo>
                    <a:pt x="1" y="1046"/>
                    <a:pt x="285" y="1421"/>
                    <a:pt x="691" y="1477"/>
                  </a:cubicBezTo>
                  <a:cubicBezTo>
                    <a:pt x="724" y="1481"/>
                    <a:pt x="757" y="1484"/>
                    <a:pt x="790" y="1484"/>
                  </a:cubicBezTo>
                  <a:cubicBezTo>
                    <a:pt x="1052" y="1484"/>
                    <a:pt x="1297" y="1346"/>
                    <a:pt x="1432" y="1117"/>
                  </a:cubicBezTo>
                  <a:cubicBezTo>
                    <a:pt x="1583" y="858"/>
                    <a:pt x="1564" y="534"/>
                    <a:pt x="1384" y="294"/>
                  </a:cubicBezTo>
                  <a:cubicBezTo>
                    <a:pt x="1242" y="106"/>
                    <a:pt x="1022" y="0"/>
                    <a:pt x="7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4"/>
            <p:cNvSpPr/>
            <p:nvPr/>
          </p:nvSpPr>
          <p:spPr>
            <a:xfrm>
              <a:off x="6771050" y="2676950"/>
              <a:ext cx="39625" cy="37150"/>
            </a:xfrm>
            <a:custGeom>
              <a:rect b="b" l="l" r="r" t="t"/>
              <a:pathLst>
                <a:path extrusionOk="0" h="1486" w="1585">
                  <a:moveTo>
                    <a:pt x="793" y="1"/>
                  </a:moveTo>
                  <a:cubicBezTo>
                    <a:pt x="730" y="1"/>
                    <a:pt x="668" y="9"/>
                    <a:pt x="606" y="25"/>
                  </a:cubicBezTo>
                  <a:cubicBezTo>
                    <a:pt x="316" y="100"/>
                    <a:pt x="99" y="345"/>
                    <a:pt x="58" y="642"/>
                  </a:cubicBezTo>
                  <a:cubicBezTo>
                    <a:pt x="0" y="1048"/>
                    <a:pt x="284" y="1424"/>
                    <a:pt x="692" y="1479"/>
                  </a:cubicBezTo>
                  <a:cubicBezTo>
                    <a:pt x="726" y="1484"/>
                    <a:pt x="760" y="1486"/>
                    <a:pt x="794" y="1486"/>
                  </a:cubicBezTo>
                  <a:cubicBezTo>
                    <a:pt x="1055" y="1486"/>
                    <a:pt x="1300" y="1348"/>
                    <a:pt x="1433" y="1119"/>
                  </a:cubicBezTo>
                  <a:cubicBezTo>
                    <a:pt x="1584" y="860"/>
                    <a:pt x="1565" y="534"/>
                    <a:pt x="1385" y="296"/>
                  </a:cubicBezTo>
                  <a:cubicBezTo>
                    <a:pt x="1242" y="107"/>
                    <a:pt x="1022" y="1"/>
                    <a:pt x="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4"/>
            <p:cNvSpPr/>
            <p:nvPr/>
          </p:nvSpPr>
          <p:spPr>
            <a:xfrm>
              <a:off x="6703500" y="26676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1" y="1"/>
                  </a:moveTo>
                  <a:cubicBezTo>
                    <a:pt x="729" y="1"/>
                    <a:pt x="666" y="9"/>
                    <a:pt x="604" y="25"/>
                  </a:cubicBezTo>
                  <a:cubicBezTo>
                    <a:pt x="314" y="100"/>
                    <a:pt x="98" y="343"/>
                    <a:pt x="56" y="639"/>
                  </a:cubicBezTo>
                  <a:cubicBezTo>
                    <a:pt x="0" y="1045"/>
                    <a:pt x="283" y="1419"/>
                    <a:pt x="689" y="1477"/>
                  </a:cubicBezTo>
                  <a:cubicBezTo>
                    <a:pt x="722" y="1482"/>
                    <a:pt x="756" y="1484"/>
                    <a:pt x="789" y="1484"/>
                  </a:cubicBezTo>
                  <a:cubicBezTo>
                    <a:pt x="1050" y="1484"/>
                    <a:pt x="1295" y="1347"/>
                    <a:pt x="1430" y="1117"/>
                  </a:cubicBezTo>
                  <a:cubicBezTo>
                    <a:pt x="1581" y="858"/>
                    <a:pt x="1564" y="534"/>
                    <a:pt x="1381" y="294"/>
                  </a:cubicBezTo>
                  <a:cubicBezTo>
                    <a:pt x="1239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4"/>
            <p:cNvSpPr/>
            <p:nvPr/>
          </p:nvSpPr>
          <p:spPr>
            <a:xfrm>
              <a:off x="4455575" y="947850"/>
              <a:ext cx="615400" cy="561725"/>
            </a:xfrm>
            <a:custGeom>
              <a:rect b="b" l="l" r="r" t="t"/>
              <a:pathLst>
                <a:path extrusionOk="0" h="22469" w="24616">
                  <a:moveTo>
                    <a:pt x="4180" y="1"/>
                  </a:moveTo>
                  <a:lnTo>
                    <a:pt x="0" y="5168"/>
                  </a:lnTo>
                  <a:lnTo>
                    <a:pt x="16703" y="18699"/>
                  </a:lnTo>
                  <a:lnTo>
                    <a:pt x="14942" y="20871"/>
                  </a:lnTo>
                  <a:lnTo>
                    <a:pt x="16916" y="22469"/>
                  </a:lnTo>
                  <a:lnTo>
                    <a:pt x="24615" y="12959"/>
                  </a:lnTo>
                  <a:lnTo>
                    <a:pt x="22642" y="11360"/>
                  </a:lnTo>
                  <a:lnTo>
                    <a:pt x="20883" y="13530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4"/>
            <p:cNvSpPr/>
            <p:nvPr/>
          </p:nvSpPr>
          <p:spPr>
            <a:xfrm>
              <a:off x="4089925" y="676275"/>
              <a:ext cx="754550" cy="655400"/>
            </a:xfrm>
            <a:custGeom>
              <a:rect b="b" l="l" r="r" t="t"/>
              <a:pathLst>
                <a:path extrusionOk="0" h="26216" w="30182">
                  <a:moveTo>
                    <a:pt x="805" y="0"/>
                  </a:moveTo>
                  <a:cubicBezTo>
                    <a:pt x="598" y="0"/>
                    <a:pt x="392" y="90"/>
                    <a:pt x="251" y="264"/>
                  </a:cubicBezTo>
                  <a:cubicBezTo>
                    <a:pt x="1" y="573"/>
                    <a:pt x="51" y="1026"/>
                    <a:pt x="362" y="1272"/>
                  </a:cubicBezTo>
                  <a:lnTo>
                    <a:pt x="7379" y="6956"/>
                  </a:lnTo>
                  <a:cubicBezTo>
                    <a:pt x="6431" y="8786"/>
                    <a:pt x="7115" y="11336"/>
                    <a:pt x="9105" y="12948"/>
                  </a:cubicBezTo>
                  <a:lnTo>
                    <a:pt x="22228" y="23580"/>
                  </a:lnTo>
                  <a:lnTo>
                    <a:pt x="20922" y="25194"/>
                  </a:lnTo>
                  <a:lnTo>
                    <a:pt x="22176" y="26216"/>
                  </a:lnTo>
                  <a:lnTo>
                    <a:pt x="30181" y="16333"/>
                  </a:lnTo>
                  <a:lnTo>
                    <a:pt x="28926" y="15311"/>
                  </a:lnTo>
                  <a:lnTo>
                    <a:pt x="27620" y="16925"/>
                  </a:lnTo>
                  <a:lnTo>
                    <a:pt x="14494" y="6290"/>
                  </a:lnTo>
                  <a:cubicBezTo>
                    <a:pt x="13401" y="5404"/>
                    <a:pt x="12110" y="4963"/>
                    <a:pt x="10906" y="4963"/>
                  </a:cubicBezTo>
                  <a:cubicBezTo>
                    <a:pt x="9920" y="4963"/>
                    <a:pt x="8992" y="5258"/>
                    <a:pt x="8276" y="5846"/>
                  </a:cubicBezTo>
                  <a:lnTo>
                    <a:pt x="1261" y="165"/>
                  </a:lnTo>
                  <a:cubicBezTo>
                    <a:pt x="1127" y="54"/>
                    <a:pt x="965" y="0"/>
                    <a:pt x="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4"/>
            <p:cNvSpPr/>
            <p:nvPr/>
          </p:nvSpPr>
          <p:spPr>
            <a:xfrm>
              <a:off x="4307625" y="851000"/>
              <a:ext cx="230725" cy="209175"/>
            </a:xfrm>
            <a:custGeom>
              <a:rect b="b" l="l" r="r" t="t"/>
              <a:pathLst>
                <a:path extrusionOk="0" h="8367" w="9229">
                  <a:moveTo>
                    <a:pt x="3043" y="1"/>
                  </a:moveTo>
                  <a:cubicBezTo>
                    <a:pt x="2227" y="1"/>
                    <a:pt x="1471" y="307"/>
                    <a:pt x="977" y="918"/>
                  </a:cubicBezTo>
                  <a:cubicBezTo>
                    <a:pt x="0" y="2124"/>
                    <a:pt x="396" y="4085"/>
                    <a:pt x="1858" y="5269"/>
                  </a:cubicBezTo>
                  <a:lnTo>
                    <a:pt x="5671" y="8367"/>
                  </a:lnTo>
                  <a:lnTo>
                    <a:pt x="9229" y="3975"/>
                  </a:lnTo>
                  <a:lnTo>
                    <a:pt x="5416" y="879"/>
                  </a:lnTo>
                  <a:cubicBezTo>
                    <a:pt x="4693" y="293"/>
                    <a:pt x="3839" y="1"/>
                    <a:pt x="3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4"/>
            <p:cNvSpPr/>
            <p:nvPr/>
          </p:nvSpPr>
          <p:spPr>
            <a:xfrm>
              <a:off x="3068775" y="659650"/>
              <a:ext cx="272500" cy="258650"/>
            </a:xfrm>
            <a:custGeom>
              <a:rect b="b" l="l" r="r" t="t"/>
              <a:pathLst>
                <a:path extrusionOk="0" h="10346" w="10900">
                  <a:moveTo>
                    <a:pt x="1249" y="0"/>
                  </a:moveTo>
                  <a:cubicBezTo>
                    <a:pt x="600" y="0"/>
                    <a:pt x="1" y="750"/>
                    <a:pt x="570" y="1336"/>
                  </a:cubicBezTo>
                  <a:cubicBezTo>
                    <a:pt x="3394" y="4250"/>
                    <a:pt x="6218" y="7164"/>
                    <a:pt x="9043" y="10078"/>
                  </a:cubicBezTo>
                  <a:cubicBezTo>
                    <a:pt x="9226" y="10266"/>
                    <a:pt x="9442" y="10345"/>
                    <a:pt x="9652" y="10345"/>
                  </a:cubicBezTo>
                  <a:cubicBezTo>
                    <a:pt x="10301" y="10345"/>
                    <a:pt x="10899" y="9595"/>
                    <a:pt x="10330" y="9009"/>
                  </a:cubicBezTo>
                  <a:cubicBezTo>
                    <a:pt x="7507" y="6095"/>
                    <a:pt x="4682" y="3181"/>
                    <a:pt x="1857" y="267"/>
                  </a:cubicBezTo>
                  <a:cubicBezTo>
                    <a:pt x="1674" y="79"/>
                    <a:pt x="1459" y="0"/>
                    <a:pt x="1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4"/>
            <p:cNvSpPr/>
            <p:nvPr/>
          </p:nvSpPr>
          <p:spPr>
            <a:xfrm>
              <a:off x="2959800" y="749025"/>
              <a:ext cx="272475" cy="258650"/>
            </a:xfrm>
            <a:custGeom>
              <a:rect b="b" l="l" r="r" t="t"/>
              <a:pathLst>
                <a:path extrusionOk="0" h="10346" w="10899">
                  <a:moveTo>
                    <a:pt x="1248" y="0"/>
                  </a:moveTo>
                  <a:cubicBezTo>
                    <a:pt x="599" y="0"/>
                    <a:pt x="1" y="751"/>
                    <a:pt x="569" y="1337"/>
                  </a:cubicBezTo>
                  <a:cubicBezTo>
                    <a:pt x="3394" y="4251"/>
                    <a:pt x="6217" y="7164"/>
                    <a:pt x="9042" y="10078"/>
                  </a:cubicBezTo>
                  <a:cubicBezTo>
                    <a:pt x="9225" y="10267"/>
                    <a:pt x="9441" y="10345"/>
                    <a:pt x="9651" y="10345"/>
                  </a:cubicBezTo>
                  <a:cubicBezTo>
                    <a:pt x="10300" y="10345"/>
                    <a:pt x="10898" y="9595"/>
                    <a:pt x="10330" y="9009"/>
                  </a:cubicBezTo>
                  <a:lnTo>
                    <a:pt x="1857" y="268"/>
                  </a:lnTo>
                  <a:cubicBezTo>
                    <a:pt x="1674" y="79"/>
                    <a:pt x="1458" y="0"/>
                    <a:pt x="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4"/>
            <p:cNvSpPr/>
            <p:nvPr/>
          </p:nvSpPr>
          <p:spPr>
            <a:xfrm>
              <a:off x="2636825" y="1087650"/>
              <a:ext cx="252775" cy="256675"/>
            </a:xfrm>
            <a:custGeom>
              <a:rect b="b" l="l" r="r" t="t"/>
              <a:pathLst>
                <a:path extrusionOk="0" h="10267" w="10111">
                  <a:moveTo>
                    <a:pt x="1184" y="0"/>
                  </a:moveTo>
                  <a:cubicBezTo>
                    <a:pt x="572" y="0"/>
                    <a:pt x="0" y="686"/>
                    <a:pt x="515" y="1261"/>
                  </a:cubicBezTo>
                  <a:cubicBezTo>
                    <a:pt x="3116" y="4169"/>
                    <a:pt x="5717" y="7077"/>
                    <a:pt x="8320" y="9984"/>
                  </a:cubicBezTo>
                  <a:cubicBezTo>
                    <a:pt x="8498" y="10183"/>
                    <a:pt x="8715" y="10266"/>
                    <a:pt x="8928" y="10266"/>
                  </a:cubicBezTo>
                  <a:cubicBezTo>
                    <a:pt x="9539" y="10266"/>
                    <a:pt x="10111" y="9580"/>
                    <a:pt x="9597" y="9006"/>
                  </a:cubicBezTo>
                  <a:cubicBezTo>
                    <a:pt x="6995" y="6098"/>
                    <a:pt x="4392" y="3190"/>
                    <a:pt x="1791" y="282"/>
                  </a:cubicBezTo>
                  <a:cubicBezTo>
                    <a:pt x="1613" y="83"/>
                    <a:pt x="1396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4"/>
            <p:cNvSpPr/>
            <p:nvPr/>
          </p:nvSpPr>
          <p:spPr>
            <a:xfrm>
              <a:off x="2527125" y="1167150"/>
              <a:ext cx="252800" cy="256650"/>
            </a:xfrm>
            <a:custGeom>
              <a:rect b="b" l="l" r="r" t="t"/>
              <a:pathLst>
                <a:path extrusionOk="0" h="10266" w="10112">
                  <a:moveTo>
                    <a:pt x="1183" y="0"/>
                  </a:moveTo>
                  <a:cubicBezTo>
                    <a:pt x="572" y="0"/>
                    <a:pt x="0" y="685"/>
                    <a:pt x="516" y="1260"/>
                  </a:cubicBezTo>
                  <a:cubicBezTo>
                    <a:pt x="3117" y="4167"/>
                    <a:pt x="5718" y="7075"/>
                    <a:pt x="8321" y="9983"/>
                  </a:cubicBezTo>
                  <a:cubicBezTo>
                    <a:pt x="8499" y="10182"/>
                    <a:pt x="8717" y="10265"/>
                    <a:pt x="8929" y="10265"/>
                  </a:cubicBezTo>
                  <a:cubicBezTo>
                    <a:pt x="9540" y="10265"/>
                    <a:pt x="10112" y="9581"/>
                    <a:pt x="9598" y="9006"/>
                  </a:cubicBezTo>
                  <a:cubicBezTo>
                    <a:pt x="6995" y="6097"/>
                    <a:pt x="4393" y="3189"/>
                    <a:pt x="1790" y="282"/>
                  </a:cubicBezTo>
                  <a:cubicBezTo>
                    <a:pt x="1612" y="83"/>
                    <a:pt x="1395" y="0"/>
                    <a:pt x="1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4"/>
            <p:cNvSpPr/>
            <p:nvPr/>
          </p:nvSpPr>
          <p:spPr>
            <a:xfrm>
              <a:off x="2677075" y="622650"/>
              <a:ext cx="524850" cy="841375"/>
            </a:xfrm>
            <a:custGeom>
              <a:rect b="b" l="l" r="r" t="t"/>
              <a:pathLst>
                <a:path extrusionOk="0" h="33655" w="20994">
                  <a:moveTo>
                    <a:pt x="18829" y="0"/>
                  </a:moveTo>
                  <a:cubicBezTo>
                    <a:pt x="18625" y="0"/>
                    <a:pt x="18411" y="46"/>
                    <a:pt x="18195" y="151"/>
                  </a:cubicBezTo>
                  <a:cubicBezTo>
                    <a:pt x="14401" y="1993"/>
                    <a:pt x="11211" y="5354"/>
                    <a:pt x="9731" y="9294"/>
                  </a:cubicBezTo>
                  <a:cubicBezTo>
                    <a:pt x="8481" y="12621"/>
                    <a:pt x="8936" y="16568"/>
                    <a:pt x="8403" y="20044"/>
                  </a:cubicBezTo>
                  <a:cubicBezTo>
                    <a:pt x="7668" y="24840"/>
                    <a:pt x="5316" y="28525"/>
                    <a:pt x="1231" y="31138"/>
                  </a:cubicBezTo>
                  <a:cubicBezTo>
                    <a:pt x="0" y="31925"/>
                    <a:pt x="804" y="33654"/>
                    <a:pt x="1961" y="33654"/>
                  </a:cubicBezTo>
                  <a:cubicBezTo>
                    <a:pt x="2189" y="33654"/>
                    <a:pt x="2431" y="33587"/>
                    <a:pt x="2674" y="33432"/>
                  </a:cubicBezTo>
                  <a:cubicBezTo>
                    <a:pt x="8589" y="29646"/>
                    <a:pt x="10927" y="23992"/>
                    <a:pt x="11468" y="17162"/>
                  </a:cubicBezTo>
                  <a:cubicBezTo>
                    <a:pt x="11824" y="12658"/>
                    <a:pt x="11966" y="9110"/>
                    <a:pt x="15206" y="5665"/>
                  </a:cubicBezTo>
                  <a:cubicBezTo>
                    <a:pt x="16435" y="4357"/>
                    <a:pt x="18021" y="3229"/>
                    <a:pt x="19639" y="2443"/>
                  </a:cubicBezTo>
                  <a:cubicBezTo>
                    <a:pt x="20993" y="1786"/>
                    <a:pt x="20097" y="0"/>
                    <a:pt x="18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4"/>
            <p:cNvSpPr/>
            <p:nvPr/>
          </p:nvSpPr>
          <p:spPr>
            <a:xfrm>
              <a:off x="2498850" y="802175"/>
              <a:ext cx="886975" cy="446700"/>
            </a:xfrm>
            <a:custGeom>
              <a:rect b="b" l="l" r="r" t="t"/>
              <a:pathLst>
                <a:path extrusionOk="0" h="17868" w="35479">
                  <a:moveTo>
                    <a:pt x="33635" y="0"/>
                  </a:moveTo>
                  <a:cubicBezTo>
                    <a:pt x="33272" y="0"/>
                    <a:pt x="32917" y="181"/>
                    <a:pt x="32673" y="619"/>
                  </a:cubicBezTo>
                  <a:cubicBezTo>
                    <a:pt x="31792" y="2188"/>
                    <a:pt x="30573" y="3706"/>
                    <a:pt x="29196" y="4856"/>
                  </a:cubicBezTo>
                  <a:cubicBezTo>
                    <a:pt x="25569" y="7887"/>
                    <a:pt x="22017" y="7820"/>
                    <a:pt x="17499" y="7914"/>
                  </a:cubicBezTo>
                  <a:cubicBezTo>
                    <a:pt x="10649" y="8053"/>
                    <a:pt x="4870" y="10055"/>
                    <a:pt x="743" y="15737"/>
                  </a:cubicBezTo>
                  <a:cubicBezTo>
                    <a:pt x="0" y="16761"/>
                    <a:pt x="947" y="17868"/>
                    <a:pt x="1917" y="17868"/>
                  </a:cubicBezTo>
                  <a:cubicBezTo>
                    <a:pt x="2289" y="17868"/>
                    <a:pt x="2664" y="17706"/>
                    <a:pt x="2948" y="17314"/>
                  </a:cubicBezTo>
                  <a:cubicBezTo>
                    <a:pt x="5797" y="13387"/>
                    <a:pt x="9612" y="11255"/>
                    <a:pt x="14443" y="10804"/>
                  </a:cubicBezTo>
                  <a:cubicBezTo>
                    <a:pt x="15286" y="10725"/>
                    <a:pt x="16152" y="10704"/>
                    <a:pt x="17029" y="10704"/>
                  </a:cubicBezTo>
                  <a:cubicBezTo>
                    <a:pt x="17962" y="10704"/>
                    <a:pt x="18907" y="10727"/>
                    <a:pt x="19848" y="10727"/>
                  </a:cubicBezTo>
                  <a:cubicBezTo>
                    <a:pt x="21702" y="10727"/>
                    <a:pt x="23543" y="10638"/>
                    <a:pt x="25252" y="10108"/>
                  </a:cubicBezTo>
                  <a:cubicBezTo>
                    <a:pt x="29272" y="8861"/>
                    <a:pt x="32813" y="5875"/>
                    <a:pt x="34876" y="2194"/>
                  </a:cubicBezTo>
                  <a:lnTo>
                    <a:pt x="34877" y="2194"/>
                  </a:lnTo>
                  <a:cubicBezTo>
                    <a:pt x="35479" y="1118"/>
                    <a:pt x="34535" y="0"/>
                    <a:pt x="3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35"/>
          <p:cNvSpPr txBox="1"/>
          <p:nvPr>
            <p:ph type="title"/>
          </p:nvPr>
        </p:nvSpPr>
        <p:spPr>
          <a:xfrm>
            <a:off x="1286575" y="442025"/>
            <a:ext cx="5058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Design Changes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p36"/>
          <p:cNvSpPr txBox="1"/>
          <p:nvPr>
            <p:ph idx="1" type="body"/>
          </p:nvPr>
        </p:nvSpPr>
        <p:spPr>
          <a:xfrm>
            <a:off x="713950" y="1194200"/>
            <a:ext cx="7308300" cy="3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Provide more </a:t>
            </a:r>
            <a:r>
              <a:rPr b="1" lang="en" sz="1400"/>
              <a:t>transparency</a:t>
            </a:r>
            <a:r>
              <a:rPr lang="en" sz="1400"/>
              <a:t> on where </a:t>
            </a:r>
            <a:r>
              <a:rPr b="1" lang="en" sz="1400"/>
              <a:t>personal health information</a:t>
            </a:r>
            <a:r>
              <a:rPr lang="en" sz="1400"/>
              <a:t> is coming from and how it will be used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Give more </a:t>
            </a:r>
            <a:r>
              <a:rPr b="1" lang="en" sz="1400"/>
              <a:t>explicit guidance</a:t>
            </a:r>
            <a:r>
              <a:rPr lang="en" sz="1400"/>
              <a:t> on the question-asking process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Explain where the </a:t>
            </a:r>
            <a:r>
              <a:rPr b="1" lang="en" sz="1400"/>
              <a:t>comment clusters</a:t>
            </a:r>
            <a:r>
              <a:rPr lang="en" sz="1400"/>
              <a:t> came from and allow more </a:t>
            </a:r>
            <a:r>
              <a:rPr b="1" lang="en" sz="1400"/>
              <a:t>flexibility</a:t>
            </a:r>
            <a:r>
              <a:rPr lang="en" sz="1400"/>
              <a:t> for determining how comments are clustered</a:t>
            </a:r>
            <a:endParaRPr sz="1400"/>
          </a:p>
        </p:txBody>
      </p:sp>
      <p:sp>
        <p:nvSpPr>
          <p:cNvPr id="5101" name="Google Shape;5101;p3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summary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p3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design - inconsistent user profile</a:t>
            </a:r>
            <a:endParaRPr/>
          </a:p>
        </p:txBody>
      </p:sp>
      <p:pic>
        <p:nvPicPr>
          <p:cNvPr id="5107" name="Google Shape;51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00" y="1130250"/>
            <a:ext cx="3523150" cy="30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8" name="Google Shape;51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1130250"/>
            <a:ext cx="4149827" cy="252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09" name="Google Shape;5109;p37"/>
          <p:cNvSpPr/>
          <p:nvPr/>
        </p:nvSpPr>
        <p:spPr>
          <a:xfrm>
            <a:off x="786300" y="2795400"/>
            <a:ext cx="874200" cy="9414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37"/>
          <p:cNvSpPr/>
          <p:nvPr/>
        </p:nvSpPr>
        <p:spPr>
          <a:xfrm>
            <a:off x="4765400" y="1493850"/>
            <a:ext cx="1000200" cy="6123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37"/>
          <p:cNvSpPr/>
          <p:nvPr/>
        </p:nvSpPr>
        <p:spPr>
          <a:xfrm>
            <a:off x="5724625" y="1096625"/>
            <a:ext cx="721500" cy="328800"/>
          </a:xfrm>
          <a:prstGeom prst="rect">
            <a:avLst/>
          </a:prstGeom>
          <a:noFill/>
          <a:ln cap="flat" cmpd="sng" w="28575">
            <a:solidFill>
              <a:srgbClr val="25CC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unity Medica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25CCB0"/>
      </a:accent1>
      <a:accent2>
        <a:srgbClr val="F6BC9F"/>
      </a:accent2>
      <a:accent3>
        <a:srgbClr val="78909C"/>
      </a:accent3>
      <a:accent4>
        <a:srgbClr val="55666E"/>
      </a:accent4>
      <a:accent5>
        <a:srgbClr val="D7916E"/>
      </a:accent5>
      <a:accent6>
        <a:srgbClr val="1AA18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